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9936" y="821436"/>
            <a:ext cx="11692255" cy="5096510"/>
          </a:xfrm>
          <a:custGeom>
            <a:avLst/>
            <a:gdLst/>
            <a:ahLst/>
            <a:cxnLst/>
            <a:rect l="l" t="t" r="r" b="b"/>
            <a:pathLst>
              <a:path w="11692255" h="5096510">
                <a:moveTo>
                  <a:pt x="11692128" y="0"/>
                </a:moveTo>
                <a:lnTo>
                  <a:pt x="0" y="0"/>
                </a:lnTo>
                <a:lnTo>
                  <a:pt x="0" y="5096256"/>
                </a:lnTo>
                <a:lnTo>
                  <a:pt x="11692128" y="5096256"/>
                </a:lnTo>
                <a:lnTo>
                  <a:pt x="11692128" y="0"/>
                </a:lnTo>
                <a:close/>
              </a:path>
            </a:pathLst>
          </a:custGeom>
          <a:solidFill>
            <a:srgbClr val="EEECE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44" y="6065520"/>
            <a:ext cx="2313432" cy="66294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1640" y="6146291"/>
            <a:ext cx="592835" cy="50139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80676" y="6065520"/>
            <a:ext cx="662940" cy="66294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674096" y="6099048"/>
            <a:ext cx="1284731" cy="59588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9936" y="821436"/>
            <a:ext cx="11692255" cy="5096510"/>
          </a:xfrm>
          <a:custGeom>
            <a:avLst/>
            <a:gdLst/>
            <a:ahLst/>
            <a:cxnLst/>
            <a:rect l="l" t="t" r="r" b="b"/>
            <a:pathLst>
              <a:path w="11692255" h="5096510">
                <a:moveTo>
                  <a:pt x="11692128" y="0"/>
                </a:moveTo>
                <a:lnTo>
                  <a:pt x="0" y="0"/>
                </a:lnTo>
                <a:lnTo>
                  <a:pt x="0" y="5096256"/>
                </a:lnTo>
                <a:lnTo>
                  <a:pt x="11692128" y="5096256"/>
                </a:lnTo>
                <a:lnTo>
                  <a:pt x="11692128" y="0"/>
                </a:lnTo>
                <a:close/>
              </a:path>
            </a:pathLst>
          </a:custGeom>
          <a:solidFill>
            <a:srgbClr val="EEECE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1544" y="6065520"/>
            <a:ext cx="2313432" cy="66294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311640" y="6146291"/>
            <a:ext cx="592835" cy="50139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980676" y="6065520"/>
            <a:ext cx="662940" cy="66294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674096" y="6099048"/>
            <a:ext cx="1284731" cy="5958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202" y="-136876"/>
            <a:ext cx="12007595" cy="1324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9040" y="1574114"/>
            <a:ext cx="10729595" cy="4332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hyperlink" Target="https://bch.cbd.int/protocol/" TargetMode="External"/><Relationship Id="rId7" Type="http://schemas.openxmlformats.org/officeDocument/2006/relationships/image" Target="../media/image10.png"/><Relationship Id="rId8" Type="http://schemas.openxmlformats.org/officeDocument/2006/relationships/image" Target="../media/image5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21.png"/><Relationship Id="rId4" Type="http://schemas.openxmlformats.org/officeDocument/2006/relationships/image" Target="../media/image122.png"/><Relationship Id="rId5" Type="http://schemas.openxmlformats.org/officeDocument/2006/relationships/image" Target="../media/image123.png"/><Relationship Id="rId6" Type="http://schemas.openxmlformats.org/officeDocument/2006/relationships/image" Target="../media/image124.png"/><Relationship Id="rId7" Type="http://schemas.openxmlformats.org/officeDocument/2006/relationships/image" Target="../media/image125.png"/><Relationship Id="rId8" Type="http://schemas.openxmlformats.org/officeDocument/2006/relationships/image" Target="../media/image126.png"/><Relationship Id="rId9" Type="http://schemas.openxmlformats.org/officeDocument/2006/relationships/image" Target="../media/image127.png"/><Relationship Id="rId10" Type="http://schemas.openxmlformats.org/officeDocument/2006/relationships/image" Target="../media/image128.png"/><Relationship Id="rId11" Type="http://schemas.openxmlformats.org/officeDocument/2006/relationships/image" Target="../media/image129.png"/><Relationship Id="rId12" Type="http://schemas.openxmlformats.org/officeDocument/2006/relationships/image" Target="../media/image130.png"/><Relationship Id="rId13" Type="http://schemas.openxmlformats.org/officeDocument/2006/relationships/image" Target="../media/image131.png"/><Relationship Id="rId14" Type="http://schemas.openxmlformats.org/officeDocument/2006/relationships/image" Target="../media/image132.png"/><Relationship Id="rId15" Type="http://schemas.openxmlformats.org/officeDocument/2006/relationships/image" Target="../media/image133.png"/><Relationship Id="rId16" Type="http://schemas.openxmlformats.org/officeDocument/2006/relationships/image" Target="../media/image134.png"/><Relationship Id="rId17" Type="http://schemas.openxmlformats.org/officeDocument/2006/relationships/image" Target="../media/image135.png"/><Relationship Id="rId18" Type="http://schemas.openxmlformats.org/officeDocument/2006/relationships/image" Target="../media/image136.png"/><Relationship Id="rId19" Type="http://schemas.openxmlformats.org/officeDocument/2006/relationships/image" Target="../media/image137.png"/><Relationship Id="rId20" Type="http://schemas.openxmlformats.org/officeDocument/2006/relationships/image" Target="../media/image138.png"/><Relationship Id="rId21" Type="http://schemas.openxmlformats.org/officeDocument/2006/relationships/image" Target="../media/image139.png"/><Relationship Id="rId22" Type="http://schemas.openxmlformats.org/officeDocument/2006/relationships/image" Target="../media/image140.png"/><Relationship Id="rId23" Type="http://schemas.openxmlformats.org/officeDocument/2006/relationships/image" Target="../media/image141.png"/><Relationship Id="rId24" Type="http://schemas.openxmlformats.org/officeDocument/2006/relationships/image" Target="../media/image142.png"/><Relationship Id="rId25" Type="http://schemas.openxmlformats.org/officeDocument/2006/relationships/image" Target="../media/image143.png"/><Relationship Id="rId26" Type="http://schemas.openxmlformats.org/officeDocument/2006/relationships/image" Target="../media/image144.png"/><Relationship Id="rId27" Type="http://schemas.openxmlformats.org/officeDocument/2006/relationships/image" Target="../media/image145.png"/><Relationship Id="rId28" Type="http://schemas.openxmlformats.org/officeDocument/2006/relationships/image" Target="../media/image146.png"/><Relationship Id="rId29" Type="http://schemas.openxmlformats.org/officeDocument/2006/relationships/image" Target="../media/image147.png"/><Relationship Id="rId30" Type="http://schemas.openxmlformats.org/officeDocument/2006/relationships/image" Target="../media/image148.png"/><Relationship Id="rId31" Type="http://schemas.openxmlformats.org/officeDocument/2006/relationships/image" Target="../media/image149.png"/><Relationship Id="rId32" Type="http://schemas.openxmlformats.org/officeDocument/2006/relationships/image" Target="../media/image150.png"/><Relationship Id="rId33" Type="http://schemas.openxmlformats.org/officeDocument/2006/relationships/image" Target="../media/image151.png"/><Relationship Id="rId34" Type="http://schemas.openxmlformats.org/officeDocument/2006/relationships/image" Target="../media/image152.png"/><Relationship Id="rId35" Type="http://schemas.openxmlformats.org/officeDocument/2006/relationships/image" Target="../media/image153.png"/><Relationship Id="rId36" Type="http://schemas.openxmlformats.org/officeDocument/2006/relationships/image" Target="../media/image154.png"/><Relationship Id="rId37" Type="http://schemas.openxmlformats.org/officeDocument/2006/relationships/image" Target="../media/image155.png"/><Relationship Id="rId38" Type="http://schemas.openxmlformats.org/officeDocument/2006/relationships/image" Target="../media/image156.png"/><Relationship Id="rId39" Type="http://schemas.openxmlformats.org/officeDocument/2006/relationships/image" Target="../media/image157.png"/><Relationship Id="rId40" Type="http://schemas.openxmlformats.org/officeDocument/2006/relationships/image" Target="../media/image158.png"/><Relationship Id="rId41" Type="http://schemas.openxmlformats.org/officeDocument/2006/relationships/image" Target="../media/image159.png"/><Relationship Id="rId42" Type="http://schemas.openxmlformats.org/officeDocument/2006/relationships/image" Target="../media/image160.png"/><Relationship Id="rId43" Type="http://schemas.openxmlformats.org/officeDocument/2006/relationships/image" Target="../media/image161.png"/><Relationship Id="rId44" Type="http://schemas.openxmlformats.org/officeDocument/2006/relationships/image" Target="../media/image162.png"/><Relationship Id="rId45" Type="http://schemas.openxmlformats.org/officeDocument/2006/relationships/image" Target="../media/image16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4.png"/><Relationship Id="rId3" Type="http://schemas.openxmlformats.org/officeDocument/2006/relationships/image" Target="../media/image165.png"/><Relationship Id="rId4" Type="http://schemas.openxmlformats.org/officeDocument/2006/relationships/image" Target="../media/image166.png"/><Relationship Id="rId5" Type="http://schemas.openxmlformats.org/officeDocument/2006/relationships/image" Target="../media/image167.png"/><Relationship Id="rId6" Type="http://schemas.openxmlformats.org/officeDocument/2006/relationships/image" Target="../media/image168.png"/><Relationship Id="rId7" Type="http://schemas.openxmlformats.org/officeDocument/2006/relationships/image" Target="../media/image169.png"/><Relationship Id="rId8" Type="http://schemas.openxmlformats.org/officeDocument/2006/relationships/image" Target="../media/image170.png"/><Relationship Id="rId9" Type="http://schemas.openxmlformats.org/officeDocument/2006/relationships/image" Target="../media/image171.png"/><Relationship Id="rId10" Type="http://schemas.openxmlformats.org/officeDocument/2006/relationships/image" Target="../media/image5.png"/><Relationship Id="rId11" Type="http://schemas.openxmlformats.org/officeDocument/2006/relationships/image" Target="../media/image172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3.png"/><Relationship Id="rId3" Type="http://schemas.openxmlformats.org/officeDocument/2006/relationships/image" Target="../media/image174.png"/><Relationship Id="rId4" Type="http://schemas.openxmlformats.org/officeDocument/2006/relationships/image" Target="../media/image175.png"/><Relationship Id="rId5" Type="http://schemas.openxmlformats.org/officeDocument/2006/relationships/image" Target="../media/image176.png"/><Relationship Id="rId6" Type="http://schemas.openxmlformats.org/officeDocument/2006/relationships/image" Target="../media/image177.png"/><Relationship Id="rId7" Type="http://schemas.openxmlformats.org/officeDocument/2006/relationships/image" Target="../media/image178.png"/><Relationship Id="rId8" Type="http://schemas.openxmlformats.org/officeDocument/2006/relationships/image" Target="../media/image179.png"/><Relationship Id="rId9" Type="http://schemas.openxmlformats.org/officeDocument/2006/relationships/image" Target="../media/image5.png"/><Relationship Id="rId10" Type="http://schemas.openxmlformats.org/officeDocument/2006/relationships/image" Target="../media/image180.png"/><Relationship Id="rId11" Type="http://schemas.openxmlformats.org/officeDocument/2006/relationships/image" Target="../media/image181.png"/><Relationship Id="rId12" Type="http://schemas.openxmlformats.org/officeDocument/2006/relationships/image" Target="../media/image182.png"/><Relationship Id="rId13" Type="http://schemas.openxmlformats.org/officeDocument/2006/relationships/image" Target="../media/image183.png"/><Relationship Id="rId14" Type="http://schemas.openxmlformats.org/officeDocument/2006/relationships/image" Target="../media/image184.png"/><Relationship Id="rId15" Type="http://schemas.openxmlformats.org/officeDocument/2006/relationships/image" Target="../media/image185.png"/><Relationship Id="rId16" Type="http://schemas.openxmlformats.org/officeDocument/2006/relationships/image" Target="../media/image186.png"/><Relationship Id="rId17" Type="http://schemas.openxmlformats.org/officeDocument/2006/relationships/image" Target="../media/image187.png"/><Relationship Id="rId18" Type="http://schemas.openxmlformats.org/officeDocument/2006/relationships/image" Target="../media/image188.png"/><Relationship Id="rId19" Type="http://schemas.openxmlformats.org/officeDocument/2006/relationships/image" Target="../media/image189.png"/><Relationship Id="rId20" Type="http://schemas.openxmlformats.org/officeDocument/2006/relationships/image" Target="../media/image190.png"/><Relationship Id="rId21" Type="http://schemas.openxmlformats.org/officeDocument/2006/relationships/image" Target="../media/image191.png"/><Relationship Id="rId22" Type="http://schemas.openxmlformats.org/officeDocument/2006/relationships/image" Target="../media/image192.png"/><Relationship Id="rId23" Type="http://schemas.openxmlformats.org/officeDocument/2006/relationships/image" Target="../media/image193.png"/><Relationship Id="rId24" Type="http://schemas.openxmlformats.org/officeDocument/2006/relationships/image" Target="../media/image194.png"/><Relationship Id="rId25" Type="http://schemas.openxmlformats.org/officeDocument/2006/relationships/image" Target="../media/image195.png"/><Relationship Id="rId26" Type="http://schemas.openxmlformats.org/officeDocument/2006/relationships/image" Target="../media/image196.png"/><Relationship Id="rId27" Type="http://schemas.openxmlformats.org/officeDocument/2006/relationships/image" Target="../media/image197.png"/><Relationship Id="rId28" Type="http://schemas.openxmlformats.org/officeDocument/2006/relationships/image" Target="../media/image198.png"/><Relationship Id="rId29" Type="http://schemas.openxmlformats.org/officeDocument/2006/relationships/image" Target="../media/image199.png"/><Relationship Id="rId30" Type="http://schemas.openxmlformats.org/officeDocument/2006/relationships/image" Target="../media/image200.png"/><Relationship Id="rId31" Type="http://schemas.openxmlformats.org/officeDocument/2006/relationships/image" Target="../media/image201.png"/><Relationship Id="rId32" Type="http://schemas.openxmlformats.org/officeDocument/2006/relationships/image" Target="../media/image202.png"/><Relationship Id="rId33" Type="http://schemas.openxmlformats.org/officeDocument/2006/relationships/image" Target="../media/image203.png"/><Relationship Id="rId34" Type="http://schemas.openxmlformats.org/officeDocument/2006/relationships/image" Target="../media/image204.png"/><Relationship Id="rId35" Type="http://schemas.openxmlformats.org/officeDocument/2006/relationships/image" Target="../media/image205.png"/><Relationship Id="rId36" Type="http://schemas.openxmlformats.org/officeDocument/2006/relationships/image" Target="../media/image206.png"/><Relationship Id="rId37" Type="http://schemas.openxmlformats.org/officeDocument/2006/relationships/image" Target="../media/image207.png"/><Relationship Id="rId38" Type="http://schemas.openxmlformats.org/officeDocument/2006/relationships/image" Target="../media/image208.png"/><Relationship Id="rId39" Type="http://schemas.openxmlformats.org/officeDocument/2006/relationships/image" Target="../media/image209.png"/><Relationship Id="rId40" Type="http://schemas.openxmlformats.org/officeDocument/2006/relationships/image" Target="../media/image210.png"/><Relationship Id="rId41" Type="http://schemas.openxmlformats.org/officeDocument/2006/relationships/image" Target="../media/image211.png"/><Relationship Id="rId42" Type="http://schemas.openxmlformats.org/officeDocument/2006/relationships/image" Target="../media/image212.png"/><Relationship Id="rId43" Type="http://schemas.openxmlformats.org/officeDocument/2006/relationships/image" Target="../media/image213.png"/><Relationship Id="rId44" Type="http://schemas.openxmlformats.org/officeDocument/2006/relationships/image" Target="../media/image214.png"/><Relationship Id="rId45" Type="http://schemas.openxmlformats.org/officeDocument/2006/relationships/image" Target="../media/image215.png"/><Relationship Id="rId46" Type="http://schemas.openxmlformats.org/officeDocument/2006/relationships/image" Target="../media/image216.png"/><Relationship Id="rId47" Type="http://schemas.openxmlformats.org/officeDocument/2006/relationships/image" Target="../media/image217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8.png"/><Relationship Id="rId3" Type="http://schemas.openxmlformats.org/officeDocument/2006/relationships/image" Target="../media/image219.png"/><Relationship Id="rId4" Type="http://schemas.openxmlformats.org/officeDocument/2006/relationships/image" Target="../media/image220.png"/><Relationship Id="rId5" Type="http://schemas.openxmlformats.org/officeDocument/2006/relationships/image" Target="../media/image221.png"/><Relationship Id="rId6" Type="http://schemas.openxmlformats.org/officeDocument/2006/relationships/image" Target="../media/image222.png"/><Relationship Id="rId7" Type="http://schemas.openxmlformats.org/officeDocument/2006/relationships/image" Target="../media/image223.png"/><Relationship Id="rId8" Type="http://schemas.openxmlformats.org/officeDocument/2006/relationships/image" Target="../media/image224.png"/><Relationship Id="rId9" Type="http://schemas.openxmlformats.org/officeDocument/2006/relationships/image" Target="../media/image225.png"/><Relationship Id="rId10" Type="http://schemas.openxmlformats.org/officeDocument/2006/relationships/image" Target="../media/image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6.png"/><Relationship Id="rId3" Type="http://schemas.openxmlformats.org/officeDocument/2006/relationships/image" Target="../media/image227.png"/><Relationship Id="rId4" Type="http://schemas.openxmlformats.org/officeDocument/2006/relationships/image" Target="../media/image228.png"/><Relationship Id="rId5" Type="http://schemas.openxmlformats.org/officeDocument/2006/relationships/image" Target="../media/image229.png"/><Relationship Id="rId6" Type="http://schemas.openxmlformats.org/officeDocument/2006/relationships/image" Target="../media/image230.png"/><Relationship Id="rId7" Type="http://schemas.openxmlformats.org/officeDocument/2006/relationships/image" Target="../media/image231.png"/><Relationship Id="rId8" Type="http://schemas.openxmlformats.org/officeDocument/2006/relationships/image" Target="../media/image232.png"/><Relationship Id="rId9" Type="http://schemas.openxmlformats.org/officeDocument/2006/relationships/image" Target="../media/image233.png"/><Relationship Id="rId10" Type="http://schemas.openxmlformats.org/officeDocument/2006/relationships/image" Target="../media/image234.png"/><Relationship Id="rId11" Type="http://schemas.openxmlformats.org/officeDocument/2006/relationships/image" Target="../media/image235.png"/><Relationship Id="rId12" Type="http://schemas.openxmlformats.org/officeDocument/2006/relationships/image" Target="../media/image5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236.png"/><Relationship Id="rId4" Type="http://schemas.openxmlformats.org/officeDocument/2006/relationships/image" Target="../media/image237.png"/><Relationship Id="rId5" Type="http://schemas.openxmlformats.org/officeDocument/2006/relationships/image" Target="../media/image238.png"/><Relationship Id="rId6" Type="http://schemas.openxmlformats.org/officeDocument/2006/relationships/image" Target="../media/image239.png"/><Relationship Id="rId7" Type="http://schemas.openxmlformats.org/officeDocument/2006/relationships/image" Target="../media/image240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241.png"/><Relationship Id="rId4" Type="http://schemas.openxmlformats.org/officeDocument/2006/relationships/image" Target="../media/image242.png"/><Relationship Id="rId5" Type="http://schemas.openxmlformats.org/officeDocument/2006/relationships/image" Target="../media/image243.png"/><Relationship Id="rId6" Type="http://schemas.openxmlformats.org/officeDocument/2006/relationships/image" Target="../media/image244.png"/><Relationship Id="rId7" Type="http://schemas.openxmlformats.org/officeDocument/2006/relationships/image" Target="../media/image245.png"/><Relationship Id="rId8" Type="http://schemas.openxmlformats.org/officeDocument/2006/relationships/image" Target="../media/image246.png"/><Relationship Id="rId9" Type="http://schemas.openxmlformats.org/officeDocument/2006/relationships/image" Target="../media/image247.png"/><Relationship Id="rId10" Type="http://schemas.openxmlformats.org/officeDocument/2006/relationships/image" Target="../media/image248.png"/><Relationship Id="rId11" Type="http://schemas.openxmlformats.org/officeDocument/2006/relationships/image" Target="../media/image249.png"/><Relationship Id="rId12" Type="http://schemas.openxmlformats.org/officeDocument/2006/relationships/image" Target="../media/image250.png"/><Relationship Id="rId13" Type="http://schemas.openxmlformats.org/officeDocument/2006/relationships/image" Target="../media/image251.png"/><Relationship Id="rId14" Type="http://schemas.openxmlformats.org/officeDocument/2006/relationships/image" Target="../media/image252.png"/><Relationship Id="rId15" Type="http://schemas.openxmlformats.org/officeDocument/2006/relationships/image" Target="../media/image253.png"/><Relationship Id="rId16" Type="http://schemas.openxmlformats.org/officeDocument/2006/relationships/image" Target="../media/image254.png"/><Relationship Id="rId17" Type="http://schemas.openxmlformats.org/officeDocument/2006/relationships/image" Target="../media/image255.png"/><Relationship Id="rId18" Type="http://schemas.openxmlformats.org/officeDocument/2006/relationships/image" Target="../media/image256.png"/><Relationship Id="rId19" Type="http://schemas.openxmlformats.org/officeDocument/2006/relationships/image" Target="../media/image257.png"/><Relationship Id="rId20" Type="http://schemas.openxmlformats.org/officeDocument/2006/relationships/hyperlink" Target="mailto:secretariat@cbd.int" TargetMode="External"/><Relationship Id="rId21" Type="http://schemas.openxmlformats.org/officeDocument/2006/relationships/hyperlink" Target="http://bch.cbd.int/" TargetMode="External"/><Relationship Id="rId22" Type="http://schemas.openxmlformats.org/officeDocument/2006/relationships/image" Target="../media/image258.png"/><Relationship Id="rId23" Type="http://schemas.openxmlformats.org/officeDocument/2006/relationships/image" Target="../media/image25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png"/><Relationship Id="rId10" Type="http://schemas.openxmlformats.org/officeDocument/2006/relationships/image" Target="../media/image19.png"/><Relationship Id="rId11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8.png"/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3" Type="http://schemas.openxmlformats.org/officeDocument/2006/relationships/image" Target="../media/image31.png"/><Relationship Id="rId14" Type="http://schemas.openxmlformats.org/officeDocument/2006/relationships/image" Target="../media/image32.png"/><Relationship Id="rId15" Type="http://schemas.openxmlformats.org/officeDocument/2006/relationships/image" Target="../media/image33.png"/><Relationship Id="rId16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Relationship Id="rId9" Type="http://schemas.openxmlformats.org/officeDocument/2006/relationships/image" Target="../media/image41.png"/><Relationship Id="rId10" Type="http://schemas.openxmlformats.org/officeDocument/2006/relationships/image" Target="../media/image42.png"/><Relationship Id="rId11" Type="http://schemas.openxmlformats.org/officeDocument/2006/relationships/image" Target="../media/image43.png"/><Relationship Id="rId12" Type="http://schemas.openxmlformats.org/officeDocument/2006/relationships/image" Target="../media/image44.png"/><Relationship Id="rId13" Type="http://schemas.openxmlformats.org/officeDocument/2006/relationships/image" Target="../media/image45.png"/><Relationship Id="rId14" Type="http://schemas.openxmlformats.org/officeDocument/2006/relationships/image" Target="../media/image46.png"/><Relationship Id="rId15" Type="http://schemas.openxmlformats.org/officeDocument/2006/relationships/image" Target="../media/image47.png"/><Relationship Id="rId16" Type="http://schemas.openxmlformats.org/officeDocument/2006/relationships/image" Target="../media/image5.png"/><Relationship Id="rId17" Type="http://schemas.openxmlformats.org/officeDocument/2006/relationships/image" Target="../media/image48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Relationship Id="rId9" Type="http://schemas.openxmlformats.org/officeDocument/2006/relationships/image" Target="../media/image56.png"/><Relationship Id="rId10" Type="http://schemas.openxmlformats.org/officeDocument/2006/relationships/image" Target="../media/image57.png"/><Relationship Id="rId11" Type="http://schemas.openxmlformats.org/officeDocument/2006/relationships/image" Target="../media/image58.png"/><Relationship Id="rId12" Type="http://schemas.openxmlformats.org/officeDocument/2006/relationships/image" Target="../media/image59.png"/><Relationship Id="rId13" Type="http://schemas.openxmlformats.org/officeDocument/2006/relationships/image" Target="../media/image60.png"/><Relationship Id="rId14" Type="http://schemas.openxmlformats.org/officeDocument/2006/relationships/image" Target="../media/image61.png"/><Relationship Id="rId15" Type="http://schemas.openxmlformats.org/officeDocument/2006/relationships/image" Target="../media/image5.png"/><Relationship Id="rId16" Type="http://schemas.openxmlformats.org/officeDocument/2006/relationships/image" Target="../media/image6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Relationship Id="rId8" Type="http://schemas.openxmlformats.org/officeDocument/2006/relationships/image" Target="../media/image69.png"/><Relationship Id="rId9" Type="http://schemas.openxmlformats.org/officeDocument/2006/relationships/image" Target="../media/image70.png"/><Relationship Id="rId10" Type="http://schemas.openxmlformats.org/officeDocument/2006/relationships/image" Target="../media/image71.png"/><Relationship Id="rId11" Type="http://schemas.openxmlformats.org/officeDocument/2006/relationships/image" Target="../media/image72.png"/><Relationship Id="rId12" Type="http://schemas.openxmlformats.org/officeDocument/2006/relationships/image" Target="../media/image7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4.png"/><Relationship Id="rId3" Type="http://schemas.openxmlformats.org/officeDocument/2006/relationships/image" Target="../media/image75.png"/><Relationship Id="rId4" Type="http://schemas.openxmlformats.org/officeDocument/2006/relationships/image" Target="../media/image76.png"/><Relationship Id="rId5" Type="http://schemas.openxmlformats.org/officeDocument/2006/relationships/image" Target="../media/image77.png"/><Relationship Id="rId6" Type="http://schemas.openxmlformats.org/officeDocument/2006/relationships/image" Target="../media/image78.png"/><Relationship Id="rId7" Type="http://schemas.openxmlformats.org/officeDocument/2006/relationships/image" Target="../media/image79.png"/><Relationship Id="rId8" Type="http://schemas.openxmlformats.org/officeDocument/2006/relationships/image" Target="../media/image80.png"/><Relationship Id="rId9" Type="http://schemas.openxmlformats.org/officeDocument/2006/relationships/image" Target="../media/image81.png"/><Relationship Id="rId10" Type="http://schemas.openxmlformats.org/officeDocument/2006/relationships/image" Target="../media/image82.png"/><Relationship Id="rId11" Type="http://schemas.openxmlformats.org/officeDocument/2006/relationships/image" Target="../media/image83.png"/><Relationship Id="rId12" Type="http://schemas.openxmlformats.org/officeDocument/2006/relationships/image" Target="../media/image84.png"/><Relationship Id="rId13" Type="http://schemas.openxmlformats.org/officeDocument/2006/relationships/image" Target="../media/image85.png"/><Relationship Id="rId14" Type="http://schemas.openxmlformats.org/officeDocument/2006/relationships/image" Target="../media/image86.png"/><Relationship Id="rId15" Type="http://schemas.openxmlformats.org/officeDocument/2006/relationships/image" Target="../media/image87.png"/><Relationship Id="rId16" Type="http://schemas.openxmlformats.org/officeDocument/2006/relationships/image" Target="../media/image88.png"/><Relationship Id="rId17" Type="http://schemas.openxmlformats.org/officeDocument/2006/relationships/image" Target="../media/image89.png"/><Relationship Id="rId18" Type="http://schemas.openxmlformats.org/officeDocument/2006/relationships/image" Target="../media/image90.png"/><Relationship Id="rId19" Type="http://schemas.openxmlformats.org/officeDocument/2006/relationships/image" Target="../media/image91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2.png"/><Relationship Id="rId3" Type="http://schemas.openxmlformats.org/officeDocument/2006/relationships/image" Target="../media/image93.png"/><Relationship Id="rId4" Type="http://schemas.openxmlformats.org/officeDocument/2006/relationships/image" Target="../media/image94.png"/><Relationship Id="rId5" Type="http://schemas.openxmlformats.org/officeDocument/2006/relationships/image" Target="../media/image95.png"/><Relationship Id="rId6" Type="http://schemas.openxmlformats.org/officeDocument/2006/relationships/image" Target="../media/image96.png"/><Relationship Id="rId7" Type="http://schemas.openxmlformats.org/officeDocument/2006/relationships/image" Target="../media/image97.png"/><Relationship Id="rId8" Type="http://schemas.openxmlformats.org/officeDocument/2006/relationships/image" Target="../media/image98.png"/><Relationship Id="rId9" Type="http://schemas.openxmlformats.org/officeDocument/2006/relationships/image" Target="../media/image99.png"/><Relationship Id="rId10" Type="http://schemas.openxmlformats.org/officeDocument/2006/relationships/image" Target="../media/image100.png"/><Relationship Id="rId11" Type="http://schemas.openxmlformats.org/officeDocument/2006/relationships/image" Target="../media/image101.png"/><Relationship Id="rId12" Type="http://schemas.openxmlformats.org/officeDocument/2006/relationships/image" Target="../media/image102.png"/><Relationship Id="rId13" Type="http://schemas.openxmlformats.org/officeDocument/2006/relationships/image" Target="../media/image10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4.png"/><Relationship Id="rId3" Type="http://schemas.openxmlformats.org/officeDocument/2006/relationships/image" Target="../media/image105.png"/><Relationship Id="rId4" Type="http://schemas.openxmlformats.org/officeDocument/2006/relationships/image" Target="../media/image106.png"/><Relationship Id="rId5" Type="http://schemas.openxmlformats.org/officeDocument/2006/relationships/image" Target="../media/image107.png"/><Relationship Id="rId6" Type="http://schemas.openxmlformats.org/officeDocument/2006/relationships/image" Target="../media/image108.png"/><Relationship Id="rId7" Type="http://schemas.openxmlformats.org/officeDocument/2006/relationships/image" Target="../media/image109.png"/><Relationship Id="rId8" Type="http://schemas.openxmlformats.org/officeDocument/2006/relationships/image" Target="../media/image110.png"/><Relationship Id="rId9" Type="http://schemas.openxmlformats.org/officeDocument/2006/relationships/image" Target="../media/image111.png"/><Relationship Id="rId10" Type="http://schemas.openxmlformats.org/officeDocument/2006/relationships/image" Target="../media/image112.png"/><Relationship Id="rId11" Type="http://schemas.openxmlformats.org/officeDocument/2006/relationships/image" Target="../media/image113.png"/><Relationship Id="rId12" Type="http://schemas.openxmlformats.org/officeDocument/2006/relationships/image" Target="../media/image114.png"/><Relationship Id="rId13" Type="http://schemas.openxmlformats.org/officeDocument/2006/relationships/image" Target="../media/image115.png"/><Relationship Id="rId14" Type="http://schemas.openxmlformats.org/officeDocument/2006/relationships/image" Target="../media/image116.png"/><Relationship Id="rId15" Type="http://schemas.openxmlformats.org/officeDocument/2006/relationships/image" Target="../media/image117.png"/><Relationship Id="rId16" Type="http://schemas.openxmlformats.org/officeDocument/2006/relationships/image" Target="../media/image118.png"/><Relationship Id="rId17" Type="http://schemas.openxmlformats.org/officeDocument/2006/relationships/image" Target="../media/image119.png"/><Relationship Id="rId18" Type="http://schemas.openxmlformats.org/officeDocument/2006/relationships/image" Target="../media/image120.png"/><Relationship Id="rId19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112264" y="1394460"/>
            <a:ext cx="8181975" cy="2582545"/>
            <a:chOff x="2112264" y="1394460"/>
            <a:chExt cx="8181975" cy="258254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2264" y="1394460"/>
              <a:ext cx="8181594" cy="1668018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60520" y="2308860"/>
              <a:ext cx="3912870" cy="1668018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69845" y="1574114"/>
            <a:ext cx="7055484" cy="1854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061210" marR="5080" indent="-2049145">
              <a:lnSpc>
                <a:spcPct val="100000"/>
              </a:lnSpc>
              <a:spcBef>
                <a:spcPts val="100"/>
              </a:spcBef>
            </a:pPr>
            <a:r>
              <a:rPr dirty="0" sz="6000" b="1">
                <a:latin typeface="Carlito"/>
                <a:cs typeface="Carlito"/>
              </a:rPr>
              <a:t>Cartagena</a:t>
            </a:r>
            <a:r>
              <a:rPr dirty="0" sz="6000" spc="-229" b="1">
                <a:latin typeface="Carlito"/>
                <a:cs typeface="Carlito"/>
              </a:rPr>
              <a:t> </a:t>
            </a:r>
            <a:r>
              <a:rPr dirty="0" sz="6000" b="1">
                <a:latin typeface="Carlito"/>
                <a:cs typeface="Carlito"/>
              </a:rPr>
              <a:t>Protocol</a:t>
            </a:r>
            <a:r>
              <a:rPr dirty="0" sz="6000" spc="-225" b="1">
                <a:latin typeface="Carlito"/>
                <a:cs typeface="Carlito"/>
              </a:rPr>
              <a:t> </a:t>
            </a:r>
            <a:r>
              <a:rPr dirty="0" sz="6000" spc="-25" b="1">
                <a:latin typeface="Carlito"/>
                <a:cs typeface="Carlito"/>
              </a:rPr>
              <a:t>on </a:t>
            </a:r>
            <a:r>
              <a:rPr dirty="0" sz="6000" spc="-10" b="1">
                <a:latin typeface="Carlito"/>
                <a:cs typeface="Carlito"/>
              </a:rPr>
              <a:t>Biosafety</a:t>
            </a:r>
            <a:endParaRPr sz="6000">
              <a:latin typeface="Carlito"/>
              <a:cs typeface="Carlito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3003804" y="4501896"/>
            <a:ext cx="6205220" cy="889635"/>
            <a:chOff x="3003804" y="4501896"/>
            <a:chExt cx="6205220" cy="889635"/>
          </a:xfrm>
        </p:grpSpPr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03804" y="4501896"/>
              <a:ext cx="6204966" cy="621030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91584" y="4770120"/>
              <a:ext cx="3627882" cy="621030"/>
            </a:xfrm>
            <a:prstGeom prst="rect">
              <a:avLst/>
            </a:prstGeom>
          </p:spPr>
        </p:pic>
      </p:grpSp>
      <p:sp>
        <p:nvSpPr>
          <p:cNvPr id="9" name="object 9" descr=""/>
          <p:cNvSpPr txBox="1"/>
          <p:nvPr/>
        </p:nvSpPr>
        <p:spPr>
          <a:xfrm>
            <a:off x="3128010" y="3902151"/>
            <a:ext cx="5935345" cy="1290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2200" i="1">
                <a:solidFill>
                  <a:srgbClr val="505050"/>
                </a:solidFill>
                <a:latin typeface="Verdana"/>
                <a:cs typeface="Verdana"/>
              </a:rPr>
              <a:t>20</a:t>
            </a:r>
            <a:r>
              <a:rPr dirty="0" sz="2200" spc="-35" i="1">
                <a:solidFill>
                  <a:srgbClr val="505050"/>
                </a:solidFill>
                <a:latin typeface="Verdana"/>
                <a:cs typeface="Verdana"/>
              </a:rPr>
              <a:t> </a:t>
            </a:r>
            <a:r>
              <a:rPr dirty="0" sz="2200" i="1">
                <a:solidFill>
                  <a:srgbClr val="505050"/>
                </a:solidFill>
                <a:latin typeface="Verdana"/>
                <a:cs typeface="Verdana"/>
              </a:rPr>
              <a:t>Years</a:t>
            </a:r>
            <a:r>
              <a:rPr dirty="0" sz="2200" spc="-30" i="1">
                <a:solidFill>
                  <a:srgbClr val="505050"/>
                </a:solidFill>
                <a:latin typeface="Verdana"/>
                <a:cs typeface="Verdana"/>
              </a:rPr>
              <a:t> </a:t>
            </a:r>
            <a:r>
              <a:rPr dirty="0" sz="2200" i="1">
                <a:solidFill>
                  <a:srgbClr val="505050"/>
                </a:solidFill>
                <a:latin typeface="Verdana"/>
                <a:cs typeface="Verdana"/>
              </a:rPr>
              <a:t>of</a:t>
            </a:r>
            <a:r>
              <a:rPr dirty="0" sz="2200" spc="-45" i="1">
                <a:solidFill>
                  <a:srgbClr val="505050"/>
                </a:solidFill>
                <a:latin typeface="Verdana"/>
                <a:cs typeface="Verdana"/>
              </a:rPr>
              <a:t> </a:t>
            </a:r>
            <a:r>
              <a:rPr dirty="0" sz="2200" i="1">
                <a:solidFill>
                  <a:srgbClr val="505050"/>
                </a:solidFill>
                <a:latin typeface="Verdana"/>
                <a:cs typeface="Verdana"/>
              </a:rPr>
              <a:t>the</a:t>
            </a:r>
            <a:r>
              <a:rPr dirty="0" sz="2200" spc="-30" i="1">
                <a:solidFill>
                  <a:srgbClr val="505050"/>
                </a:solidFill>
                <a:latin typeface="Verdana"/>
                <a:cs typeface="Verdana"/>
              </a:rPr>
              <a:t> </a:t>
            </a:r>
            <a:r>
              <a:rPr dirty="0" sz="2200" i="1">
                <a:solidFill>
                  <a:srgbClr val="505050"/>
                </a:solidFill>
                <a:latin typeface="Verdana"/>
                <a:cs typeface="Verdana"/>
              </a:rPr>
              <a:t>Safe</a:t>
            </a:r>
            <a:r>
              <a:rPr dirty="0" sz="2200" spc="-25" i="1">
                <a:solidFill>
                  <a:srgbClr val="505050"/>
                </a:solidFill>
                <a:latin typeface="Verdana"/>
                <a:cs typeface="Verdana"/>
              </a:rPr>
              <a:t> </a:t>
            </a:r>
            <a:r>
              <a:rPr dirty="0" sz="2200" i="1">
                <a:solidFill>
                  <a:srgbClr val="505050"/>
                </a:solidFill>
                <a:latin typeface="Verdana"/>
                <a:cs typeface="Verdana"/>
              </a:rPr>
              <a:t>Use</a:t>
            </a:r>
            <a:r>
              <a:rPr dirty="0" sz="2200" spc="-25" i="1">
                <a:solidFill>
                  <a:srgbClr val="505050"/>
                </a:solidFill>
                <a:latin typeface="Verdana"/>
                <a:cs typeface="Verdana"/>
              </a:rPr>
              <a:t> </a:t>
            </a:r>
            <a:r>
              <a:rPr dirty="0" sz="2200" i="1">
                <a:solidFill>
                  <a:srgbClr val="505050"/>
                </a:solidFill>
                <a:latin typeface="Verdana"/>
                <a:cs typeface="Verdana"/>
              </a:rPr>
              <a:t>of</a:t>
            </a:r>
            <a:r>
              <a:rPr dirty="0" sz="2200" spc="-30" i="1">
                <a:solidFill>
                  <a:srgbClr val="505050"/>
                </a:solidFill>
                <a:latin typeface="Verdana"/>
                <a:cs typeface="Verdana"/>
              </a:rPr>
              <a:t> </a:t>
            </a:r>
            <a:r>
              <a:rPr dirty="0" sz="2200" spc="-10" i="1">
                <a:solidFill>
                  <a:srgbClr val="505050"/>
                </a:solidFill>
                <a:latin typeface="Verdana"/>
                <a:cs typeface="Verdana"/>
              </a:rPr>
              <a:t>Biotechnology</a:t>
            </a:r>
            <a:endParaRPr sz="2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2200">
              <a:latin typeface="Verdana"/>
              <a:cs typeface="Verdana"/>
            </a:endParaRPr>
          </a:p>
          <a:p>
            <a:pPr algn="ctr" marL="50165" marR="43180">
              <a:lnSpc>
                <a:spcPts val="2110"/>
              </a:lnSpc>
            </a:pPr>
            <a:r>
              <a:rPr dirty="0" sz="2200" i="1">
                <a:latin typeface="Carlito"/>
                <a:cs typeface="Carlito"/>
              </a:rPr>
              <a:t>Secretariat</a:t>
            </a:r>
            <a:r>
              <a:rPr dirty="0" sz="2200" spc="-40" i="1">
                <a:latin typeface="Carlito"/>
                <a:cs typeface="Carlito"/>
              </a:rPr>
              <a:t> </a:t>
            </a:r>
            <a:r>
              <a:rPr dirty="0" sz="2200" i="1">
                <a:latin typeface="Carlito"/>
                <a:cs typeface="Carlito"/>
              </a:rPr>
              <a:t>of</a:t>
            </a:r>
            <a:r>
              <a:rPr dirty="0" sz="2200" spc="-25" i="1">
                <a:latin typeface="Carlito"/>
                <a:cs typeface="Carlito"/>
              </a:rPr>
              <a:t> </a:t>
            </a:r>
            <a:r>
              <a:rPr dirty="0" sz="2200" i="1">
                <a:latin typeface="Carlito"/>
                <a:cs typeface="Carlito"/>
              </a:rPr>
              <a:t>the</a:t>
            </a:r>
            <a:r>
              <a:rPr dirty="0" sz="2200" spc="-25" i="1">
                <a:latin typeface="Carlito"/>
                <a:cs typeface="Carlito"/>
              </a:rPr>
              <a:t> </a:t>
            </a:r>
            <a:r>
              <a:rPr dirty="0" sz="2200" spc="-10" i="1">
                <a:latin typeface="Carlito"/>
                <a:cs typeface="Carlito"/>
              </a:rPr>
              <a:t>Convention</a:t>
            </a:r>
            <a:r>
              <a:rPr dirty="0" sz="2200" spc="-55" i="1">
                <a:latin typeface="Carlito"/>
                <a:cs typeface="Carlito"/>
              </a:rPr>
              <a:t> </a:t>
            </a:r>
            <a:r>
              <a:rPr dirty="0" sz="2200" i="1">
                <a:latin typeface="Carlito"/>
                <a:cs typeface="Carlito"/>
              </a:rPr>
              <a:t>on</a:t>
            </a:r>
            <a:r>
              <a:rPr dirty="0" sz="2200" spc="-35" i="1">
                <a:latin typeface="Carlito"/>
                <a:cs typeface="Carlito"/>
              </a:rPr>
              <a:t> </a:t>
            </a:r>
            <a:r>
              <a:rPr dirty="0" sz="2200" i="1">
                <a:latin typeface="Carlito"/>
                <a:cs typeface="Carlito"/>
              </a:rPr>
              <a:t>Biological</a:t>
            </a:r>
            <a:r>
              <a:rPr dirty="0" sz="2200" spc="-65" i="1">
                <a:latin typeface="Carlito"/>
                <a:cs typeface="Carlito"/>
              </a:rPr>
              <a:t> </a:t>
            </a:r>
            <a:r>
              <a:rPr dirty="0" sz="2200" spc="-10" i="1">
                <a:latin typeface="Carlito"/>
                <a:cs typeface="Carlito"/>
              </a:rPr>
              <a:t>Diversity</a:t>
            </a:r>
            <a:r>
              <a:rPr dirty="0" sz="2200" spc="-10" i="1">
                <a:latin typeface="Carlito"/>
                <a:cs typeface="Carlito"/>
              </a:rPr>
              <a:t> </a:t>
            </a:r>
            <a:r>
              <a:rPr dirty="0" u="sng" sz="22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6"/>
              </a:rPr>
              <a:t>https://bch.cbd.int/protocol/</a:t>
            </a:r>
            <a:endParaRPr sz="2200">
              <a:latin typeface="Carlito"/>
              <a:cs typeface="Carlito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59223" y="5148071"/>
            <a:ext cx="3292602" cy="52577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225806" y="4852415"/>
            <a:ext cx="11580495" cy="1515110"/>
            <a:chOff x="225806" y="4852415"/>
            <a:chExt cx="11580495" cy="1515110"/>
          </a:xfrm>
        </p:grpSpPr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11679" y="4852415"/>
              <a:ext cx="8272272" cy="635507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2073401" y="4894376"/>
              <a:ext cx="8153400" cy="516890"/>
            </a:xfrm>
            <a:custGeom>
              <a:avLst/>
              <a:gdLst/>
              <a:ahLst/>
              <a:cxnLst/>
              <a:rect l="l" t="t" r="r" b="b"/>
              <a:pathLst>
                <a:path w="8153400" h="516889">
                  <a:moveTo>
                    <a:pt x="3995510" y="0"/>
                  </a:moveTo>
                  <a:lnTo>
                    <a:pt x="3754314" y="745"/>
                  </a:lnTo>
                  <a:lnTo>
                    <a:pt x="3516988" y="2365"/>
                  </a:lnTo>
                  <a:lnTo>
                    <a:pt x="3283928" y="4832"/>
                  </a:lnTo>
                  <a:lnTo>
                    <a:pt x="3055529" y="8123"/>
                  </a:lnTo>
                  <a:lnTo>
                    <a:pt x="2832190" y="12211"/>
                  </a:lnTo>
                  <a:lnTo>
                    <a:pt x="2614305" y="17073"/>
                  </a:lnTo>
                  <a:lnTo>
                    <a:pt x="2402271" y="22682"/>
                  </a:lnTo>
                  <a:lnTo>
                    <a:pt x="2196486" y="29013"/>
                  </a:lnTo>
                  <a:lnTo>
                    <a:pt x="1997344" y="36042"/>
                  </a:lnTo>
                  <a:lnTo>
                    <a:pt x="1805242" y="43742"/>
                  </a:lnTo>
                  <a:lnTo>
                    <a:pt x="1620578" y="52090"/>
                  </a:lnTo>
                  <a:lnTo>
                    <a:pt x="1443746" y="61060"/>
                  </a:lnTo>
                  <a:lnTo>
                    <a:pt x="1275144" y="70626"/>
                  </a:lnTo>
                  <a:lnTo>
                    <a:pt x="1115169" y="80764"/>
                  </a:lnTo>
                  <a:lnTo>
                    <a:pt x="1013506" y="87828"/>
                  </a:lnTo>
                  <a:lnTo>
                    <a:pt x="915970" y="95127"/>
                  </a:lnTo>
                  <a:lnTo>
                    <a:pt x="822680" y="102654"/>
                  </a:lnTo>
                  <a:lnTo>
                    <a:pt x="733752" y="110402"/>
                  </a:lnTo>
                  <a:lnTo>
                    <a:pt x="649303" y="118362"/>
                  </a:lnTo>
                  <a:lnTo>
                    <a:pt x="569452" y="126528"/>
                  </a:lnTo>
                  <a:lnTo>
                    <a:pt x="494315" y="134893"/>
                  </a:lnTo>
                  <a:lnTo>
                    <a:pt x="424010" y="143448"/>
                  </a:lnTo>
                  <a:lnTo>
                    <a:pt x="358654" y="152186"/>
                  </a:lnTo>
                  <a:lnTo>
                    <a:pt x="298366" y="161100"/>
                  </a:lnTo>
                  <a:lnTo>
                    <a:pt x="243262" y="170182"/>
                  </a:lnTo>
                  <a:lnTo>
                    <a:pt x="193460" y="179425"/>
                  </a:lnTo>
                  <a:lnTo>
                    <a:pt x="149076" y="188822"/>
                  </a:lnTo>
                  <a:lnTo>
                    <a:pt x="110230" y="198364"/>
                  </a:lnTo>
                  <a:lnTo>
                    <a:pt x="62599" y="212935"/>
                  </a:lnTo>
                  <a:lnTo>
                    <a:pt x="19565" y="232805"/>
                  </a:lnTo>
                  <a:lnTo>
                    <a:pt x="0" y="258267"/>
                  </a:lnTo>
                  <a:lnTo>
                    <a:pt x="792" y="263410"/>
                  </a:lnTo>
                  <a:lnTo>
                    <a:pt x="38108" y="293724"/>
                  </a:lnTo>
                  <a:lnTo>
                    <a:pt x="77038" y="308489"/>
                  </a:lnTo>
                  <a:lnTo>
                    <a:pt x="128954" y="322959"/>
                  </a:lnTo>
                  <a:lnTo>
                    <a:pt x="170583" y="332430"/>
                  </a:lnTo>
                  <a:lnTo>
                    <a:pt x="217691" y="341751"/>
                  </a:lnTo>
                  <a:lnTo>
                    <a:pt x="270158" y="350914"/>
                  </a:lnTo>
                  <a:lnTo>
                    <a:pt x="327869" y="359913"/>
                  </a:lnTo>
                  <a:lnTo>
                    <a:pt x="390706" y="368740"/>
                  </a:lnTo>
                  <a:lnTo>
                    <a:pt x="458551" y="377388"/>
                  </a:lnTo>
                  <a:lnTo>
                    <a:pt x="531286" y="385848"/>
                  </a:lnTo>
                  <a:lnTo>
                    <a:pt x="608795" y="394115"/>
                  </a:lnTo>
                  <a:lnTo>
                    <a:pt x="690960" y="402179"/>
                  </a:lnTo>
                  <a:lnTo>
                    <a:pt x="777663" y="410034"/>
                  </a:lnTo>
                  <a:lnTo>
                    <a:pt x="868787" y="417672"/>
                  </a:lnTo>
                  <a:lnTo>
                    <a:pt x="964215" y="425086"/>
                  </a:lnTo>
                  <a:lnTo>
                    <a:pt x="1063829" y="432268"/>
                  </a:lnTo>
                  <a:lnTo>
                    <a:pt x="1220841" y="442591"/>
                  </a:lnTo>
                  <a:lnTo>
                    <a:pt x="1386612" y="452351"/>
                  </a:lnTo>
                  <a:lnTo>
                    <a:pt x="1560744" y="461522"/>
                  </a:lnTo>
                  <a:lnTo>
                    <a:pt x="1742842" y="470080"/>
                  </a:lnTo>
                  <a:lnTo>
                    <a:pt x="1932508" y="477999"/>
                  </a:lnTo>
                  <a:lnTo>
                    <a:pt x="2129347" y="485255"/>
                  </a:lnTo>
                  <a:lnTo>
                    <a:pt x="2332962" y="491821"/>
                  </a:lnTo>
                  <a:lnTo>
                    <a:pt x="2542957" y="497674"/>
                  </a:lnTo>
                  <a:lnTo>
                    <a:pt x="2758936" y="502787"/>
                  </a:lnTo>
                  <a:lnTo>
                    <a:pt x="2980501" y="507136"/>
                  </a:lnTo>
                  <a:lnTo>
                    <a:pt x="3207257" y="510696"/>
                  </a:lnTo>
                  <a:lnTo>
                    <a:pt x="3438808" y="513440"/>
                  </a:lnTo>
                  <a:lnTo>
                    <a:pt x="3674756" y="515345"/>
                  </a:lnTo>
                  <a:lnTo>
                    <a:pt x="3914706" y="516385"/>
                  </a:lnTo>
                  <a:lnTo>
                    <a:pt x="4157889" y="516535"/>
                  </a:lnTo>
                  <a:lnTo>
                    <a:pt x="4399085" y="515789"/>
                  </a:lnTo>
                  <a:lnTo>
                    <a:pt x="4636411" y="514170"/>
                  </a:lnTo>
                  <a:lnTo>
                    <a:pt x="4869471" y="511702"/>
                  </a:lnTo>
                  <a:lnTo>
                    <a:pt x="5097870" y="508412"/>
                  </a:lnTo>
                  <a:lnTo>
                    <a:pt x="5321209" y="504323"/>
                  </a:lnTo>
                  <a:lnTo>
                    <a:pt x="5539094" y="499462"/>
                  </a:lnTo>
                  <a:lnTo>
                    <a:pt x="5751128" y="493853"/>
                  </a:lnTo>
                  <a:lnTo>
                    <a:pt x="5956913" y="487522"/>
                  </a:lnTo>
                  <a:lnTo>
                    <a:pt x="6156055" y="480493"/>
                  </a:lnTo>
                  <a:lnTo>
                    <a:pt x="6348157" y="472792"/>
                  </a:lnTo>
                  <a:lnTo>
                    <a:pt x="6532821" y="464444"/>
                  </a:lnTo>
                  <a:lnTo>
                    <a:pt x="6709653" y="455475"/>
                  </a:lnTo>
                  <a:lnTo>
                    <a:pt x="6878255" y="445908"/>
                  </a:lnTo>
                  <a:lnTo>
                    <a:pt x="7038230" y="435770"/>
                  </a:lnTo>
                  <a:lnTo>
                    <a:pt x="7139893" y="428707"/>
                  </a:lnTo>
                  <a:lnTo>
                    <a:pt x="7237429" y="421407"/>
                  </a:lnTo>
                  <a:lnTo>
                    <a:pt x="7330719" y="413880"/>
                  </a:lnTo>
                  <a:lnTo>
                    <a:pt x="7419647" y="406133"/>
                  </a:lnTo>
                  <a:lnTo>
                    <a:pt x="7504096" y="398172"/>
                  </a:lnTo>
                  <a:lnTo>
                    <a:pt x="7583947" y="390006"/>
                  </a:lnTo>
                  <a:lnTo>
                    <a:pt x="7659084" y="381642"/>
                  </a:lnTo>
                  <a:lnTo>
                    <a:pt x="7729389" y="373087"/>
                  </a:lnTo>
                  <a:lnTo>
                    <a:pt x="7794745" y="364349"/>
                  </a:lnTo>
                  <a:lnTo>
                    <a:pt x="7855033" y="355435"/>
                  </a:lnTo>
                  <a:lnTo>
                    <a:pt x="7910137" y="346353"/>
                  </a:lnTo>
                  <a:lnTo>
                    <a:pt x="7959939" y="337109"/>
                  </a:lnTo>
                  <a:lnTo>
                    <a:pt x="8004323" y="327713"/>
                  </a:lnTo>
                  <a:lnTo>
                    <a:pt x="8043169" y="318170"/>
                  </a:lnTo>
                  <a:lnTo>
                    <a:pt x="8090800" y="303599"/>
                  </a:lnTo>
                  <a:lnTo>
                    <a:pt x="8133834" y="283730"/>
                  </a:lnTo>
                  <a:lnTo>
                    <a:pt x="8153400" y="258267"/>
                  </a:lnTo>
                  <a:lnTo>
                    <a:pt x="8152607" y="253124"/>
                  </a:lnTo>
                  <a:lnTo>
                    <a:pt x="8115291" y="222810"/>
                  </a:lnTo>
                  <a:lnTo>
                    <a:pt x="8076361" y="208045"/>
                  </a:lnTo>
                  <a:lnTo>
                    <a:pt x="8024445" y="193575"/>
                  </a:lnTo>
                  <a:lnTo>
                    <a:pt x="7982816" y="184105"/>
                  </a:lnTo>
                  <a:lnTo>
                    <a:pt x="7935708" y="174784"/>
                  </a:lnTo>
                  <a:lnTo>
                    <a:pt x="7883241" y="165620"/>
                  </a:lnTo>
                  <a:lnTo>
                    <a:pt x="7825530" y="156621"/>
                  </a:lnTo>
                  <a:lnTo>
                    <a:pt x="7762693" y="147794"/>
                  </a:lnTo>
                  <a:lnTo>
                    <a:pt x="7694848" y="139147"/>
                  </a:lnTo>
                  <a:lnTo>
                    <a:pt x="7622113" y="130686"/>
                  </a:lnTo>
                  <a:lnTo>
                    <a:pt x="7544604" y="122420"/>
                  </a:lnTo>
                  <a:lnTo>
                    <a:pt x="7462439" y="114356"/>
                  </a:lnTo>
                  <a:lnTo>
                    <a:pt x="7375736" y="106501"/>
                  </a:lnTo>
                  <a:lnTo>
                    <a:pt x="7284612" y="98863"/>
                  </a:lnTo>
                  <a:lnTo>
                    <a:pt x="7189184" y="91449"/>
                  </a:lnTo>
                  <a:lnTo>
                    <a:pt x="7089570" y="84266"/>
                  </a:lnTo>
                  <a:lnTo>
                    <a:pt x="6932558" y="73943"/>
                  </a:lnTo>
                  <a:lnTo>
                    <a:pt x="6766787" y="64184"/>
                  </a:lnTo>
                  <a:lnTo>
                    <a:pt x="6592655" y="55012"/>
                  </a:lnTo>
                  <a:lnTo>
                    <a:pt x="6410557" y="46454"/>
                  </a:lnTo>
                  <a:lnTo>
                    <a:pt x="6220891" y="38535"/>
                  </a:lnTo>
                  <a:lnTo>
                    <a:pt x="6024052" y="31280"/>
                  </a:lnTo>
                  <a:lnTo>
                    <a:pt x="5820437" y="24713"/>
                  </a:lnTo>
                  <a:lnTo>
                    <a:pt x="5610442" y="18861"/>
                  </a:lnTo>
                  <a:lnTo>
                    <a:pt x="5394463" y="13747"/>
                  </a:lnTo>
                  <a:lnTo>
                    <a:pt x="5172898" y="9398"/>
                  </a:lnTo>
                  <a:lnTo>
                    <a:pt x="4946142" y="5839"/>
                  </a:lnTo>
                  <a:lnTo>
                    <a:pt x="4714591" y="3094"/>
                  </a:lnTo>
                  <a:lnTo>
                    <a:pt x="4478643" y="1189"/>
                  </a:lnTo>
                  <a:lnTo>
                    <a:pt x="4238693" y="150"/>
                  </a:lnTo>
                  <a:lnTo>
                    <a:pt x="3995510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073401" y="4894325"/>
              <a:ext cx="8153400" cy="516890"/>
            </a:xfrm>
            <a:custGeom>
              <a:avLst/>
              <a:gdLst/>
              <a:ahLst/>
              <a:cxnLst/>
              <a:rect l="l" t="t" r="r" b="b"/>
              <a:pathLst>
                <a:path w="8153400" h="516889">
                  <a:moveTo>
                    <a:pt x="0" y="258318"/>
                  </a:moveTo>
                  <a:lnTo>
                    <a:pt x="28086" y="227843"/>
                  </a:lnTo>
                  <a:lnTo>
                    <a:pt x="77038" y="208095"/>
                  </a:lnTo>
                  <a:lnTo>
                    <a:pt x="128954" y="193625"/>
                  </a:lnTo>
                  <a:lnTo>
                    <a:pt x="170583" y="184155"/>
                  </a:lnTo>
                  <a:lnTo>
                    <a:pt x="217691" y="174834"/>
                  </a:lnTo>
                  <a:lnTo>
                    <a:pt x="270158" y="165670"/>
                  </a:lnTo>
                  <a:lnTo>
                    <a:pt x="327869" y="156671"/>
                  </a:lnTo>
                  <a:lnTo>
                    <a:pt x="390706" y="147844"/>
                  </a:lnTo>
                  <a:lnTo>
                    <a:pt x="458551" y="139197"/>
                  </a:lnTo>
                  <a:lnTo>
                    <a:pt x="531286" y="130736"/>
                  </a:lnTo>
                  <a:lnTo>
                    <a:pt x="569452" y="126579"/>
                  </a:lnTo>
                  <a:lnTo>
                    <a:pt x="608795" y="122470"/>
                  </a:lnTo>
                  <a:lnTo>
                    <a:pt x="649303" y="118412"/>
                  </a:lnTo>
                  <a:lnTo>
                    <a:pt x="690960" y="114406"/>
                  </a:lnTo>
                  <a:lnTo>
                    <a:pt x="733752" y="110452"/>
                  </a:lnTo>
                  <a:lnTo>
                    <a:pt x="777663" y="106551"/>
                  </a:lnTo>
                  <a:lnTo>
                    <a:pt x="822680" y="102704"/>
                  </a:lnTo>
                  <a:lnTo>
                    <a:pt x="868787" y="98913"/>
                  </a:lnTo>
                  <a:lnTo>
                    <a:pt x="915970" y="95177"/>
                  </a:lnTo>
                  <a:lnTo>
                    <a:pt x="964215" y="91499"/>
                  </a:lnTo>
                  <a:lnTo>
                    <a:pt x="1013506" y="87878"/>
                  </a:lnTo>
                  <a:lnTo>
                    <a:pt x="1063829" y="84316"/>
                  </a:lnTo>
                  <a:lnTo>
                    <a:pt x="1115169" y="80814"/>
                  </a:lnTo>
                  <a:lnTo>
                    <a:pt x="1167511" y="77373"/>
                  </a:lnTo>
                  <a:lnTo>
                    <a:pt x="1220841" y="73994"/>
                  </a:lnTo>
                  <a:lnTo>
                    <a:pt x="1275144" y="70677"/>
                  </a:lnTo>
                  <a:lnTo>
                    <a:pt x="1330406" y="67423"/>
                  </a:lnTo>
                  <a:lnTo>
                    <a:pt x="1386612" y="64234"/>
                  </a:lnTo>
                  <a:lnTo>
                    <a:pt x="1443746" y="61110"/>
                  </a:lnTo>
                  <a:lnTo>
                    <a:pt x="1501795" y="58053"/>
                  </a:lnTo>
                  <a:lnTo>
                    <a:pt x="1560744" y="55063"/>
                  </a:lnTo>
                  <a:lnTo>
                    <a:pt x="1620578" y="52141"/>
                  </a:lnTo>
                  <a:lnTo>
                    <a:pt x="1681282" y="49288"/>
                  </a:lnTo>
                  <a:lnTo>
                    <a:pt x="1742842" y="46505"/>
                  </a:lnTo>
                  <a:lnTo>
                    <a:pt x="1805242" y="43793"/>
                  </a:lnTo>
                  <a:lnTo>
                    <a:pt x="1868469" y="41153"/>
                  </a:lnTo>
                  <a:lnTo>
                    <a:pt x="1932508" y="38585"/>
                  </a:lnTo>
                  <a:lnTo>
                    <a:pt x="1997344" y="36092"/>
                  </a:lnTo>
                  <a:lnTo>
                    <a:pt x="2062962" y="33673"/>
                  </a:lnTo>
                  <a:lnTo>
                    <a:pt x="2129347" y="31330"/>
                  </a:lnTo>
                  <a:lnTo>
                    <a:pt x="2196486" y="29063"/>
                  </a:lnTo>
                  <a:lnTo>
                    <a:pt x="2264362" y="26874"/>
                  </a:lnTo>
                  <a:lnTo>
                    <a:pt x="2332962" y="24763"/>
                  </a:lnTo>
                  <a:lnTo>
                    <a:pt x="2402271" y="22732"/>
                  </a:lnTo>
                  <a:lnTo>
                    <a:pt x="2472275" y="20781"/>
                  </a:lnTo>
                  <a:lnTo>
                    <a:pt x="2542957" y="18911"/>
                  </a:lnTo>
                  <a:lnTo>
                    <a:pt x="2614305" y="17123"/>
                  </a:lnTo>
                  <a:lnTo>
                    <a:pt x="2686303" y="15418"/>
                  </a:lnTo>
                  <a:lnTo>
                    <a:pt x="2758936" y="13798"/>
                  </a:lnTo>
                  <a:lnTo>
                    <a:pt x="2832190" y="12262"/>
                  </a:lnTo>
                  <a:lnTo>
                    <a:pt x="2906050" y="10812"/>
                  </a:lnTo>
                  <a:lnTo>
                    <a:pt x="2980501" y="9449"/>
                  </a:lnTo>
                  <a:lnTo>
                    <a:pt x="3055529" y="8173"/>
                  </a:lnTo>
                  <a:lnTo>
                    <a:pt x="3131120" y="6986"/>
                  </a:lnTo>
                  <a:lnTo>
                    <a:pt x="3207257" y="5889"/>
                  </a:lnTo>
                  <a:lnTo>
                    <a:pt x="3283928" y="4883"/>
                  </a:lnTo>
                  <a:lnTo>
                    <a:pt x="3361116" y="3967"/>
                  </a:lnTo>
                  <a:lnTo>
                    <a:pt x="3438808" y="3145"/>
                  </a:lnTo>
                  <a:lnTo>
                    <a:pt x="3516988" y="2415"/>
                  </a:lnTo>
                  <a:lnTo>
                    <a:pt x="3595642" y="1780"/>
                  </a:lnTo>
                  <a:lnTo>
                    <a:pt x="3674756" y="1240"/>
                  </a:lnTo>
                  <a:lnTo>
                    <a:pt x="3754314" y="796"/>
                  </a:lnTo>
                  <a:lnTo>
                    <a:pt x="3834302" y="449"/>
                  </a:lnTo>
                  <a:lnTo>
                    <a:pt x="3914706" y="200"/>
                  </a:lnTo>
                  <a:lnTo>
                    <a:pt x="3995510" y="50"/>
                  </a:lnTo>
                  <a:lnTo>
                    <a:pt x="4076700" y="0"/>
                  </a:lnTo>
                  <a:lnTo>
                    <a:pt x="4157889" y="50"/>
                  </a:lnTo>
                  <a:lnTo>
                    <a:pt x="4238693" y="200"/>
                  </a:lnTo>
                  <a:lnTo>
                    <a:pt x="4319097" y="449"/>
                  </a:lnTo>
                  <a:lnTo>
                    <a:pt x="4399085" y="796"/>
                  </a:lnTo>
                  <a:lnTo>
                    <a:pt x="4478643" y="1240"/>
                  </a:lnTo>
                  <a:lnTo>
                    <a:pt x="4557757" y="1780"/>
                  </a:lnTo>
                  <a:lnTo>
                    <a:pt x="4636411" y="2415"/>
                  </a:lnTo>
                  <a:lnTo>
                    <a:pt x="4714591" y="3145"/>
                  </a:lnTo>
                  <a:lnTo>
                    <a:pt x="4792283" y="3967"/>
                  </a:lnTo>
                  <a:lnTo>
                    <a:pt x="4869471" y="4883"/>
                  </a:lnTo>
                  <a:lnTo>
                    <a:pt x="4946142" y="5889"/>
                  </a:lnTo>
                  <a:lnTo>
                    <a:pt x="5022279" y="6986"/>
                  </a:lnTo>
                  <a:lnTo>
                    <a:pt x="5097870" y="8173"/>
                  </a:lnTo>
                  <a:lnTo>
                    <a:pt x="5172898" y="9449"/>
                  </a:lnTo>
                  <a:lnTo>
                    <a:pt x="5247349" y="10812"/>
                  </a:lnTo>
                  <a:lnTo>
                    <a:pt x="5321209" y="12262"/>
                  </a:lnTo>
                  <a:lnTo>
                    <a:pt x="5394463" y="13798"/>
                  </a:lnTo>
                  <a:lnTo>
                    <a:pt x="5467096" y="15418"/>
                  </a:lnTo>
                  <a:lnTo>
                    <a:pt x="5539094" y="17123"/>
                  </a:lnTo>
                  <a:lnTo>
                    <a:pt x="5610442" y="18911"/>
                  </a:lnTo>
                  <a:lnTo>
                    <a:pt x="5681124" y="20781"/>
                  </a:lnTo>
                  <a:lnTo>
                    <a:pt x="5751128" y="22732"/>
                  </a:lnTo>
                  <a:lnTo>
                    <a:pt x="5820437" y="24763"/>
                  </a:lnTo>
                  <a:lnTo>
                    <a:pt x="5889037" y="26874"/>
                  </a:lnTo>
                  <a:lnTo>
                    <a:pt x="5956913" y="29063"/>
                  </a:lnTo>
                  <a:lnTo>
                    <a:pt x="6024052" y="31330"/>
                  </a:lnTo>
                  <a:lnTo>
                    <a:pt x="6090437" y="33673"/>
                  </a:lnTo>
                  <a:lnTo>
                    <a:pt x="6156055" y="36092"/>
                  </a:lnTo>
                  <a:lnTo>
                    <a:pt x="6220891" y="38585"/>
                  </a:lnTo>
                  <a:lnTo>
                    <a:pt x="6284930" y="41153"/>
                  </a:lnTo>
                  <a:lnTo>
                    <a:pt x="6348157" y="43793"/>
                  </a:lnTo>
                  <a:lnTo>
                    <a:pt x="6410557" y="46505"/>
                  </a:lnTo>
                  <a:lnTo>
                    <a:pt x="6472117" y="49288"/>
                  </a:lnTo>
                  <a:lnTo>
                    <a:pt x="6532821" y="52141"/>
                  </a:lnTo>
                  <a:lnTo>
                    <a:pt x="6592655" y="55063"/>
                  </a:lnTo>
                  <a:lnTo>
                    <a:pt x="6651604" y="58053"/>
                  </a:lnTo>
                  <a:lnTo>
                    <a:pt x="6709653" y="61110"/>
                  </a:lnTo>
                  <a:lnTo>
                    <a:pt x="6766787" y="64234"/>
                  </a:lnTo>
                  <a:lnTo>
                    <a:pt x="6822993" y="67423"/>
                  </a:lnTo>
                  <a:lnTo>
                    <a:pt x="6878255" y="70677"/>
                  </a:lnTo>
                  <a:lnTo>
                    <a:pt x="6932558" y="73994"/>
                  </a:lnTo>
                  <a:lnTo>
                    <a:pt x="6985888" y="77373"/>
                  </a:lnTo>
                  <a:lnTo>
                    <a:pt x="7038230" y="80814"/>
                  </a:lnTo>
                  <a:lnTo>
                    <a:pt x="7089570" y="84316"/>
                  </a:lnTo>
                  <a:lnTo>
                    <a:pt x="7139893" y="87878"/>
                  </a:lnTo>
                  <a:lnTo>
                    <a:pt x="7189184" y="91499"/>
                  </a:lnTo>
                  <a:lnTo>
                    <a:pt x="7237429" y="95177"/>
                  </a:lnTo>
                  <a:lnTo>
                    <a:pt x="7284612" y="98913"/>
                  </a:lnTo>
                  <a:lnTo>
                    <a:pt x="7330719" y="102704"/>
                  </a:lnTo>
                  <a:lnTo>
                    <a:pt x="7375736" y="106551"/>
                  </a:lnTo>
                  <a:lnTo>
                    <a:pt x="7419647" y="110452"/>
                  </a:lnTo>
                  <a:lnTo>
                    <a:pt x="7462439" y="114406"/>
                  </a:lnTo>
                  <a:lnTo>
                    <a:pt x="7504096" y="118412"/>
                  </a:lnTo>
                  <a:lnTo>
                    <a:pt x="7544604" y="122470"/>
                  </a:lnTo>
                  <a:lnTo>
                    <a:pt x="7583947" y="126579"/>
                  </a:lnTo>
                  <a:lnTo>
                    <a:pt x="7622113" y="130736"/>
                  </a:lnTo>
                  <a:lnTo>
                    <a:pt x="7694848" y="139197"/>
                  </a:lnTo>
                  <a:lnTo>
                    <a:pt x="7762693" y="147844"/>
                  </a:lnTo>
                  <a:lnTo>
                    <a:pt x="7825530" y="156671"/>
                  </a:lnTo>
                  <a:lnTo>
                    <a:pt x="7883241" y="165670"/>
                  </a:lnTo>
                  <a:lnTo>
                    <a:pt x="7935708" y="174834"/>
                  </a:lnTo>
                  <a:lnTo>
                    <a:pt x="7982816" y="184155"/>
                  </a:lnTo>
                  <a:lnTo>
                    <a:pt x="8024445" y="193625"/>
                  </a:lnTo>
                  <a:lnTo>
                    <a:pt x="8076361" y="208095"/>
                  </a:lnTo>
                  <a:lnTo>
                    <a:pt x="8115291" y="222860"/>
                  </a:lnTo>
                  <a:lnTo>
                    <a:pt x="8150240" y="248056"/>
                  </a:lnTo>
                  <a:lnTo>
                    <a:pt x="8153400" y="258318"/>
                  </a:lnTo>
                  <a:lnTo>
                    <a:pt x="8152607" y="263461"/>
                  </a:lnTo>
                  <a:lnTo>
                    <a:pt x="8115291" y="293775"/>
                  </a:lnTo>
                  <a:lnTo>
                    <a:pt x="8076361" y="308540"/>
                  </a:lnTo>
                  <a:lnTo>
                    <a:pt x="8024445" y="323010"/>
                  </a:lnTo>
                  <a:lnTo>
                    <a:pt x="7982816" y="332480"/>
                  </a:lnTo>
                  <a:lnTo>
                    <a:pt x="7935708" y="341801"/>
                  </a:lnTo>
                  <a:lnTo>
                    <a:pt x="7883241" y="350965"/>
                  </a:lnTo>
                  <a:lnTo>
                    <a:pt x="7825530" y="359964"/>
                  </a:lnTo>
                  <a:lnTo>
                    <a:pt x="7762693" y="368791"/>
                  </a:lnTo>
                  <a:lnTo>
                    <a:pt x="7694848" y="377438"/>
                  </a:lnTo>
                  <a:lnTo>
                    <a:pt x="7622113" y="385899"/>
                  </a:lnTo>
                  <a:lnTo>
                    <a:pt x="7583947" y="390056"/>
                  </a:lnTo>
                  <a:lnTo>
                    <a:pt x="7544604" y="394165"/>
                  </a:lnTo>
                  <a:lnTo>
                    <a:pt x="7504096" y="398223"/>
                  </a:lnTo>
                  <a:lnTo>
                    <a:pt x="7462439" y="402229"/>
                  </a:lnTo>
                  <a:lnTo>
                    <a:pt x="7419647" y="406183"/>
                  </a:lnTo>
                  <a:lnTo>
                    <a:pt x="7375736" y="410084"/>
                  </a:lnTo>
                  <a:lnTo>
                    <a:pt x="7330719" y="413931"/>
                  </a:lnTo>
                  <a:lnTo>
                    <a:pt x="7284612" y="417722"/>
                  </a:lnTo>
                  <a:lnTo>
                    <a:pt x="7237429" y="421458"/>
                  </a:lnTo>
                  <a:lnTo>
                    <a:pt x="7189184" y="425136"/>
                  </a:lnTo>
                  <a:lnTo>
                    <a:pt x="7139893" y="428757"/>
                  </a:lnTo>
                  <a:lnTo>
                    <a:pt x="7089570" y="432319"/>
                  </a:lnTo>
                  <a:lnTo>
                    <a:pt x="7038230" y="435821"/>
                  </a:lnTo>
                  <a:lnTo>
                    <a:pt x="6985888" y="439262"/>
                  </a:lnTo>
                  <a:lnTo>
                    <a:pt x="6932558" y="442641"/>
                  </a:lnTo>
                  <a:lnTo>
                    <a:pt x="6878255" y="445958"/>
                  </a:lnTo>
                  <a:lnTo>
                    <a:pt x="6822993" y="449212"/>
                  </a:lnTo>
                  <a:lnTo>
                    <a:pt x="6766787" y="452401"/>
                  </a:lnTo>
                  <a:lnTo>
                    <a:pt x="6709653" y="455525"/>
                  </a:lnTo>
                  <a:lnTo>
                    <a:pt x="6651604" y="458582"/>
                  </a:lnTo>
                  <a:lnTo>
                    <a:pt x="6592655" y="461572"/>
                  </a:lnTo>
                  <a:lnTo>
                    <a:pt x="6532821" y="464494"/>
                  </a:lnTo>
                  <a:lnTo>
                    <a:pt x="6472117" y="467347"/>
                  </a:lnTo>
                  <a:lnTo>
                    <a:pt x="6410557" y="470130"/>
                  </a:lnTo>
                  <a:lnTo>
                    <a:pt x="6348157" y="472842"/>
                  </a:lnTo>
                  <a:lnTo>
                    <a:pt x="6284930" y="475482"/>
                  </a:lnTo>
                  <a:lnTo>
                    <a:pt x="6220891" y="478050"/>
                  </a:lnTo>
                  <a:lnTo>
                    <a:pt x="6156055" y="480543"/>
                  </a:lnTo>
                  <a:lnTo>
                    <a:pt x="6090437" y="482962"/>
                  </a:lnTo>
                  <a:lnTo>
                    <a:pt x="6024052" y="485305"/>
                  </a:lnTo>
                  <a:lnTo>
                    <a:pt x="5956913" y="487572"/>
                  </a:lnTo>
                  <a:lnTo>
                    <a:pt x="5889037" y="489761"/>
                  </a:lnTo>
                  <a:lnTo>
                    <a:pt x="5820437" y="491872"/>
                  </a:lnTo>
                  <a:lnTo>
                    <a:pt x="5751128" y="493903"/>
                  </a:lnTo>
                  <a:lnTo>
                    <a:pt x="5681124" y="495854"/>
                  </a:lnTo>
                  <a:lnTo>
                    <a:pt x="5610442" y="497724"/>
                  </a:lnTo>
                  <a:lnTo>
                    <a:pt x="5539094" y="499512"/>
                  </a:lnTo>
                  <a:lnTo>
                    <a:pt x="5467096" y="501217"/>
                  </a:lnTo>
                  <a:lnTo>
                    <a:pt x="5394463" y="502837"/>
                  </a:lnTo>
                  <a:lnTo>
                    <a:pt x="5321209" y="504373"/>
                  </a:lnTo>
                  <a:lnTo>
                    <a:pt x="5247349" y="505823"/>
                  </a:lnTo>
                  <a:lnTo>
                    <a:pt x="5172898" y="507186"/>
                  </a:lnTo>
                  <a:lnTo>
                    <a:pt x="5097870" y="508462"/>
                  </a:lnTo>
                  <a:lnTo>
                    <a:pt x="5022279" y="509649"/>
                  </a:lnTo>
                  <a:lnTo>
                    <a:pt x="4946142" y="510746"/>
                  </a:lnTo>
                  <a:lnTo>
                    <a:pt x="4869471" y="511752"/>
                  </a:lnTo>
                  <a:lnTo>
                    <a:pt x="4792283" y="512668"/>
                  </a:lnTo>
                  <a:lnTo>
                    <a:pt x="4714591" y="513490"/>
                  </a:lnTo>
                  <a:lnTo>
                    <a:pt x="4636411" y="514220"/>
                  </a:lnTo>
                  <a:lnTo>
                    <a:pt x="4557757" y="514855"/>
                  </a:lnTo>
                  <a:lnTo>
                    <a:pt x="4478643" y="515395"/>
                  </a:lnTo>
                  <a:lnTo>
                    <a:pt x="4399085" y="515839"/>
                  </a:lnTo>
                  <a:lnTo>
                    <a:pt x="4319097" y="516186"/>
                  </a:lnTo>
                  <a:lnTo>
                    <a:pt x="4238693" y="516435"/>
                  </a:lnTo>
                  <a:lnTo>
                    <a:pt x="4157889" y="516585"/>
                  </a:lnTo>
                  <a:lnTo>
                    <a:pt x="4076700" y="516636"/>
                  </a:lnTo>
                  <a:lnTo>
                    <a:pt x="3995510" y="516585"/>
                  </a:lnTo>
                  <a:lnTo>
                    <a:pt x="3914706" y="516435"/>
                  </a:lnTo>
                  <a:lnTo>
                    <a:pt x="3834302" y="516186"/>
                  </a:lnTo>
                  <a:lnTo>
                    <a:pt x="3754314" y="515839"/>
                  </a:lnTo>
                  <a:lnTo>
                    <a:pt x="3674756" y="515395"/>
                  </a:lnTo>
                  <a:lnTo>
                    <a:pt x="3595642" y="514855"/>
                  </a:lnTo>
                  <a:lnTo>
                    <a:pt x="3516988" y="514220"/>
                  </a:lnTo>
                  <a:lnTo>
                    <a:pt x="3438808" y="513490"/>
                  </a:lnTo>
                  <a:lnTo>
                    <a:pt x="3361116" y="512668"/>
                  </a:lnTo>
                  <a:lnTo>
                    <a:pt x="3283928" y="511752"/>
                  </a:lnTo>
                  <a:lnTo>
                    <a:pt x="3207257" y="510746"/>
                  </a:lnTo>
                  <a:lnTo>
                    <a:pt x="3131120" y="509649"/>
                  </a:lnTo>
                  <a:lnTo>
                    <a:pt x="3055529" y="508462"/>
                  </a:lnTo>
                  <a:lnTo>
                    <a:pt x="2980501" y="507186"/>
                  </a:lnTo>
                  <a:lnTo>
                    <a:pt x="2906050" y="505823"/>
                  </a:lnTo>
                  <a:lnTo>
                    <a:pt x="2832190" y="504373"/>
                  </a:lnTo>
                  <a:lnTo>
                    <a:pt x="2758936" y="502837"/>
                  </a:lnTo>
                  <a:lnTo>
                    <a:pt x="2686303" y="501217"/>
                  </a:lnTo>
                  <a:lnTo>
                    <a:pt x="2614305" y="499512"/>
                  </a:lnTo>
                  <a:lnTo>
                    <a:pt x="2542957" y="497724"/>
                  </a:lnTo>
                  <a:lnTo>
                    <a:pt x="2472275" y="495854"/>
                  </a:lnTo>
                  <a:lnTo>
                    <a:pt x="2402271" y="493903"/>
                  </a:lnTo>
                  <a:lnTo>
                    <a:pt x="2332962" y="491872"/>
                  </a:lnTo>
                  <a:lnTo>
                    <a:pt x="2264362" y="489761"/>
                  </a:lnTo>
                  <a:lnTo>
                    <a:pt x="2196486" y="487572"/>
                  </a:lnTo>
                  <a:lnTo>
                    <a:pt x="2129347" y="485305"/>
                  </a:lnTo>
                  <a:lnTo>
                    <a:pt x="2062962" y="482962"/>
                  </a:lnTo>
                  <a:lnTo>
                    <a:pt x="1997344" y="480543"/>
                  </a:lnTo>
                  <a:lnTo>
                    <a:pt x="1932508" y="478050"/>
                  </a:lnTo>
                  <a:lnTo>
                    <a:pt x="1868469" y="475482"/>
                  </a:lnTo>
                  <a:lnTo>
                    <a:pt x="1805242" y="472842"/>
                  </a:lnTo>
                  <a:lnTo>
                    <a:pt x="1742842" y="470130"/>
                  </a:lnTo>
                  <a:lnTo>
                    <a:pt x="1681282" y="467347"/>
                  </a:lnTo>
                  <a:lnTo>
                    <a:pt x="1620578" y="464494"/>
                  </a:lnTo>
                  <a:lnTo>
                    <a:pt x="1560744" y="461572"/>
                  </a:lnTo>
                  <a:lnTo>
                    <a:pt x="1501795" y="458582"/>
                  </a:lnTo>
                  <a:lnTo>
                    <a:pt x="1443746" y="455525"/>
                  </a:lnTo>
                  <a:lnTo>
                    <a:pt x="1386612" y="452401"/>
                  </a:lnTo>
                  <a:lnTo>
                    <a:pt x="1330406" y="449212"/>
                  </a:lnTo>
                  <a:lnTo>
                    <a:pt x="1275144" y="445958"/>
                  </a:lnTo>
                  <a:lnTo>
                    <a:pt x="1220841" y="442641"/>
                  </a:lnTo>
                  <a:lnTo>
                    <a:pt x="1167511" y="439262"/>
                  </a:lnTo>
                  <a:lnTo>
                    <a:pt x="1115169" y="435821"/>
                  </a:lnTo>
                  <a:lnTo>
                    <a:pt x="1063829" y="432319"/>
                  </a:lnTo>
                  <a:lnTo>
                    <a:pt x="1013506" y="428757"/>
                  </a:lnTo>
                  <a:lnTo>
                    <a:pt x="964215" y="425136"/>
                  </a:lnTo>
                  <a:lnTo>
                    <a:pt x="915970" y="421458"/>
                  </a:lnTo>
                  <a:lnTo>
                    <a:pt x="868787" y="417722"/>
                  </a:lnTo>
                  <a:lnTo>
                    <a:pt x="822680" y="413931"/>
                  </a:lnTo>
                  <a:lnTo>
                    <a:pt x="777663" y="410084"/>
                  </a:lnTo>
                  <a:lnTo>
                    <a:pt x="733752" y="406183"/>
                  </a:lnTo>
                  <a:lnTo>
                    <a:pt x="690960" y="402229"/>
                  </a:lnTo>
                  <a:lnTo>
                    <a:pt x="649303" y="398223"/>
                  </a:lnTo>
                  <a:lnTo>
                    <a:pt x="608795" y="394165"/>
                  </a:lnTo>
                  <a:lnTo>
                    <a:pt x="569452" y="390056"/>
                  </a:lnTo>
                  <a:lnTo>
                    <a:pt x="531286" y="385899"/>
                  </a:lnTo>
                  <a:lnTo>
                    <a:pt x="458551" y="377438"/>
                  </a:lnTo>
                  <a:lnTo>
                    <a:pt x="390706" y="368791"/>
                  </a:lnTo>
                  <a:lnTo>
                    <a:pt x="327869" y="359964"/>
                  </a:lnTo>
                  <a:lnTo>
                    <a:pt x="270158" y="350965"/>
                  </a:lnTo>
                  <a:lnTo>
                    <a:pt x="217691" y="341801"/>
                  </a:lnTo>
                  <a:lnTo>
                    <a:pt x="170583" y="332480"/>
                  </a:lnTo>
                  <a:lnTo>
                    <a:pt x="128954" y="323010"/>
                  </a:lnTo>
                  <a:lnTo>
                    <a:pt x="77038" y="308540"/>
                  </a:lnTo>
                  <a:lnTo>
                    <a:pt x="38108" y="293775"/>
                  </a:lnTo>
                  <a:lnTo>
                    <a:pt x="3159" y="268579"/>
                  </a:lnTo>
                  <a:lnTo>
                    <a:pt x="0" y="258318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38506" y="5516278"/>
              <a:ext cx="11555095" cy="838200"/>
            </a:xfrm>
            <a:custGeom>
              <a:avLst/>
              <a:gdLst/>
              <a:ahLst/>
              <a:cxnLst/>
              <a:rect l="l" t="t" r="r" b="b"/>
              <a:pathLst>
                <a:path w="11555095" h="838200">
                  <a:moveTo>
                    <a:pt x="5939201" y="0"/>
                  </a:moveTo>
                  <a:lnTo>
                    <a:pt x="5615766" y="0"/>
                  </a:lnTo>
                  <a:lnTo>
                    <a:pt x="5295687" y="1275"/>
                  </a:lnTo>
                  <a:lnTo>
                    <a:pt x="4980470" y="3794"/>
                  </a:lnTo>
                  <a:lnTo>
                    <a:pt x="4670577" y="7522"/>
                  </a:lnTo>
                  <a:lnTo>
                    <a:pt x="4366471" y="12427"/>
                  </a:lnTo>
                  <a:lnTo>
                    <a:pt x="4068617" y="18474"/>
                  </a:lnTo>
                  <a:lnTo>
                    <a:pt x="3777477" y="25630"/>
                  </a:lnTo>
                  <a:lnTo>
                    <a:pt x="3493514" y="33861"/>
                  </a:lnTo>
                  <a:lnTo>
                    <a:pt x="3217193" y="43133"/>
                  </a:lnTo>
                  <a:lnTo>
                    <a:pt x="2948975" y="53414"/>
                  </a:lnTo>
                  <a:lnTo>
                    <a:pt x="2689326" y="64669"/>
                  </a:lnTo>
                  <a:lnTo>
                    <a:pt x="2500489" y="73729"/>
                  </a:lnTo>
                  <a:lnTo>
                    <a:pt x="2316928" y="83305"/>
                  </a:lnTo>
                  <a:lnTo>
                    <a:pt x="2138838" y="93381"/>
                  </a:lnTo>
                  <a:lnTo>
                    <a:pt x="1966414" y="103944"/>
                  </a:lnTo>
                  <a:lnTo>
                    <a:pt x="1799852" y="114980"/>
                  </a:lnTo>
                  <a:lnTo>
                    <a:pt x="1639347" y="126473"/>
                  </a:lnTo>
                  <a:lnTo>
                    <a:pt x="1485094" y="138411"/>
                  </a:lnTo>
                  <a:lnTo>
                    <a:pt x="1337289" y="150779"/>
                  </a:lnTo>
                  <a:lnTo>
                    <a:pt x="1196128" y="163562"/>
                  </a:lnTo>
                  <a:lnTo>
                    <a:pt x="1061806" y="176747"/>
                  </a:lnTo>
                  <a:lnTo>
                    <a:pt x="934518" y="190319"/>
                  </a:lnTo>
                  <a:lnTo>
                    <a:pt x="853664" y="199576"/>
                  </a:lnTo>
                  <a:lnTo>
                    <a:pt x="776082" y="208994"/>
                  </a:lnTo>
                  <a:lnTo>
                    <a:pt x="701828" y="218569"/>
                  </a:lnTo>
                  <a:lnTo>
                    <a:pt x="630961" y="228298"/>
                  </a:lnTo>
                  <a:lnTo>
                    <a:pt x="563539" y="238176"/>
                  </a:lnTo>
                  <a:lnTo>
                    <a:pt x="499620" y="248198"/>
                  </a:lnTo>
                  <a:lnTo>
                    <a:pt x="439262" y="258362"/>
                  </a:lnTo>
                  <a:lnTo>
                    <a:pt x="382522" y="268662"/>
                  </a:lnTo>
                  <a:lnTo>
                    <a:pt x="329459" y="279094"/>
                  </a:lnTo>
                  <a:lnTo>
                    <a:pt x="280131" y="289654"/>
                  </a:lnTo>
                  <a:lnTo>
                    <a:pt x="234595" y="300338"/>
                  </a:lnTo>
                  <a:lnTo>
                    <a:pt x="192909" y="311141"/>
                  </a:lnTo>
                  <a:lnTo>
                    <a:pt x="155131" y="322060"/>
                  </a:lnTo>
                  <a:lnTo>
                    <a:pt x="105919" y="338646"/>
                  </a:lnTo>
                  <a:lnTo>
                    <a:pt x="65827" y="355468"/>
                  </a:lnTo>
                  <a:lnTo>
                    <a:pt x="26893" y="378239"/>
                  </a:lnTo>
                  <a:lnTo>
                    <a:pt x="556" y="413064"/>
                  </a:lnTo>
                  <a:lnTo>
                    <a:pt x="0" y="418938"/>
                  </a:lnTo>
                  <a:lnTo>
                    <a:pt x="556" y="424813"/>
                  </a:lnTo>
                  <a:lnTo>
                    <a:pt x="26893" y="459637"/>
                  </a:lnTo>
                  <a:lnTo>
                    <a:pt x="65827" y="482409"/>
                  </a:lnTo>
                  <a:lnTo>
                    <a:pt x="105919" y="499231"/>
                  </a:lnTo>
                  <a:lnTo>
                    <a:pt x="155131" y="515817"/>
                  </a:lnTo>
                  <a:lnTo>
                    <a:pt x="192909" y="526736"/>
                  </a:lnTo>
                  <a:lnTo>
                    <a:pt x="234595" y="537539"/>
                  </a:lnTo>
                  <a:lnTo>
                    <a:pt x="280131" y="548223"/>
                  </a:lnTo>
                  <a:lnTo>
                    <a:pt x="329459" y="558783"/>
                  </a:lnTo>
                  <a:lnTo>
                    <a:pt x="382522" y="569215"/>
                  </a:lnTo>
                  <a:lnTo>
                    <a:pt x="439262" y="579515"/>
                  </a:lnTo>
                  <a:lnTo>
                    <a:pt x="499620" y="589679"/>
                  </a:lnTo>
                  <a:lnTo>
                    <a:pt x="563539" y="599701"/>
                  </a:lnTo>
                  <a:lnTo>
                    <a:pt x="630961" y="609579"/>
                  </a:lnTo>
                  <a:lnTo>
                    <a:pt x="701828" y="619308"/>
                  </a:lnTo>
                  <a:lnTo>
                    <a:pt x="776082" y="628883"/>
                  </a:lnTo>
                  <a:lnTo>
                    <a:pt x="853664" y="638301"/>
                  </a:lnTo>
                  <a:lnTo>
                    <a:pt x="934518" y="647558"/>
                  </a:lnTo>
                  <a:lnTo>
                    <a:pt x="1061806" y="661130"/>
                  </a:lnTo>
                  <a:lnTo>
                    <a:pt x="1196128" y="674315"/>
                  </a:lnTo>
                  <a:lnTo>
                    <a:pt x="1337289" y="687098"/>
                  </a:lnTo>
                  <a:lnTo>
                    <a:pt x="1485094" y="699466"/>
                  </a:lnTo>
                  <a:lnTo>
                    <a:pt x="1639347" y="711404"/>
                  </a:lnTo>
                  <a:lnTo>
                    <a:pt x="1799852" y="722897"/>
                  </a:lnTo>
                  <a:lnTo>
                    <a:pt x="1966414" y="733933"/>
                  </a:lnTo>
                  <a:lnTo>
                    <a:pt x="2138838" y="744496"/>
                  </a:lnTo>
                  <a:lnTo>
                    <a:pt x="2316928" y="754572"/>
                  </a:lnTo>
                  <a:lnTo>
                    <a:pt x="2500489" y="764148"/>
                  </a:lnTo>
                  <a:lnTo>
                    <a:pt x="2689326" y="773208"/>
                  </a:lnTo>
                  <a:lnTo>
                    <a:pt x="2948975" y="784463"/>
                  </a:lnTo>
                  <a:lnTo>
                    <a:pt x="3217193" y="794744"/>
                  </a:lnTo>
                  <a:lnTo>
                    <a:pt x="3493514" y="804016"/>
                  </a:lnTo>
                  <a:lnTo>
                    <a:pt x="3777477" y="812247"/>
                  </a:lnTo>
                  <a:lnTo>
                    <a:pt x="4068617" y="819403"/>
                  </a:lnTo>
                  <a:lnTo>
                    <a:pt x="4366471" y="825450"/>
                  </a:lnTo>
                  <a:lnTo>
                    <a:pt x="4670577" y="830355"/>
                  </a:lnTo>
                  <a:lnTo>
                    <a:pt x="4980470" y="834083"/>
                  </a:lnTo>
                  <a:lnTo>
                    <a:pt x="5295687" y="836602"/>
                  </a:lnTo>
                  <a:lnTo>
                    <a:pt x="5615766" y="837877"/>
                  </a:lnTo>
                  <a:lnTo>
                    <a:pt x="5939201" y="837877"/>
                  </a:lnTo>
                  <a:lnTo>
                    <a:pt x="6259280" y="836602"/>
                  </a:lnTo>
                  <a:lnTo>
                    <a:pt x="6574497" y="834083"/>
                  </a:lnTo>
                  <a:lnTo>
                    <a:pt x="6884390" y="830355"/>
                  </a:lnTo>
                  <a:lnTo>
                    <a:pt x="7188496" y="825450"/>
                  </a:lnTo>
                  <a:lnTo>
                    <a:pt x="7486350" y="819403"/>
                  </a:lnTo>
                  <a:lnTo>
                    <a:pt x="7777490" y="812247"/>
                  </a:lnTo>
                  <a:lnTo>
                    <a:pt x="8061453" y="804016"/>
                  </a:lnTo>
                  <a:lnTo>
                    <a:pt x="8337774" y="794744"/>
                  </a:lnTo>
                  <a:lnTo>
                    <a:pt x="8605992" y="784463"/>
                  </a:lnTo>
                  <a:lnTo>
                    <a:pt x="8865641" y="773208"/>
                  </a:lnTo>
                  <a:lnTo>
                    <a:pt x="9054478" y="764148"/>
                  </a:lnTo>
                  <a:lnTo>
                    <a:pt x="9238039" y="754572"/>
                  </a:lnTo>
                  <a:lnTo>
                    <a:pt x="9416129" y="744496"/>
                  </a:lnTo>
                  <a:lnTo>
                    <a:pt x="9588553" y="733933"/>
                  </a:lnTo>
                  <a:lnTo>
                    <a:pt x="9755115" y="722897"/>
                  </a:lnTo>
                  <a:lnTo>
                    <a:pt x="9915620" y="711404"/>
                  </a:lnTo>
                  <a:lnTo>
                    <a:pt x="10069873" y="699466"/>
                  </a:lnTo>
                  <a:lnTo>
                    <a:pt x="10217678" y="687098"/>
                  </a:lnTo>
                  <a:lnTo>
                    <a:pt x="10358839" y="674315"/>
                  </a:lnTo>
                  <a:lnTo>
                    <a:pt x="10493161" y="661130"/>
                  </a:lnTo>
                  <a:lnTo>
                    <a:pt x="10620449" y="647558"/>
                  </a:lnTo>
                  <a:lnTo>
                    <a:pt x="10701303" y="638301"/>
                  </a:lnTo>
                  <a:lnTo>
                    <a:pt x="10778885" y="628883"/>
                  </a:lnTo>
                  <a:lnTo>
                    <a:pt x="10853139" y="619308"/>
                  </a:lnTo>
                  <a:lnTo>
                    <a:pt x="10924006" y="609579"/>
                  </a:lnTo>
                  <a:lnTo>
                    <a:pt x="10991428" y="599701"/>
                  </a:lnTo>
                  <a:lnTo>
                    <a:pt x="11055347" y="589679"/>
                  </a:lnTo>
                  <a:lnTo>
                    <a:pt x="11115705" y="579515"/>
                  </a:lnTo>
                  <a:lnTo>
                    <a:pt x="11172445" y="569215"/>
                  </a:lnTo>
                  <a:lnTo>
                    <a:pt x="11225508" y="558783"/>
                  </a:lnTo>
                  <a:lnTo>
                    <a:pt x="11274836" y="548223"/>
                  </a:lnTo>
                  <a:lnTo>
                    <a:pt x="11320372" y="537539"/>
                  </a:lnTo>
                  <a:lnTo>
                    <a:pt x="11362058" y="526736"/>
                  </a:lnTo>
                  <a:lnTo>
                    <a:pt x="11399836" y="515817"/>
                  </a:lnTo>
                  <a:lnTo>
                    <a:pt x="11449048" y="499231"/>
                  </a:lnTo>
                  <a:lnTo>
                    <a:pt x="11489140" y="482409"/>
                  </a:lnTo>
                  <a:lnTo>
                    <a:pt x="11528074" y="459637"/>
                  </a:lnTo>
                  <a:lnTo>
                    <a:pt x="11554411" y="424813"/>
                  </a:lnTo>
                  <a:lnTo>
                    <a:pt x="11554968" y="418938"/>
                  </a:lnTo>
                  <a:lnTo>
                    <a:pt x="11554411" y="413064"/>
                  </a:lnTo>
                  <a:lnTo>
                    <a:pt x="11528074" y="378239"/>
                  </a:lnTo>
                  <a:lnTo>
                    <a:pt x="11489140" y="355468"/>
                  </a:lnTo>
                  <a:lnTo>
                    <a:pt x="11449048" y="338646"/>
                  </a:lnTo>
                  <a:lnTo>
                    <a:pt x="11399836" y="322060"/>
                  </a:lnTo>
                  <a:lnTo>
                    <a:pt x="11362058" y="311141"/>
                  </a:lnTo>
                  <a:lnTo>
                    <a:pt x="11320372" y="300338"/>
                  </a:lnTo>
                  <a:lnTo>
                    <a:pt x="11274836" y="289654"/>
                  </a:lnTo>
                  <a:lnTo>
                    <a:pt x="11225508" y="279094"/>
                  </a:lnTo>
                  <a:lnTo>
                    <a:pt x="11172445" y="268662"/>
                  </a:lnTo>
                  <a:lnTo>
                    <a:pt x="11115705" y="258362"/>
                  </a:lnTo>
                  <a:lnTo>
                    <a:pt x="11055347" y="248198"/>
                  </a:lnTo>
                  <a:lnTo>
                    <a:pt x="10991428" y="238176"/>
                  </a:lnTo>
                  <a:lnTo>
                    <a:pt x="10924006" y="228298"/>
                  </a:lnTo>
                  <a:lnTo>
                    <a:pt x="10853139" y="218569"/>
                  </a:lnTo>
                  <a:lnTo>
                    <a:pt x="10778885" y="208994"/>
                  </a:lnTo>
                  <a:lnTo>
                    <a:pt x="10701303" y="199576"/>
                  </a:lnTo>
                  <a:lnTo>
                    <a:pt x="10620449" y="190319"/>
                  </a:lnTo>
                  <a:lnTo>
                    <a:pt x="10493161" y="176747"/>
                  </a:lnTo>
                  <a:lnTo>
                    <a:pt x="10358839" y="163562"/>
                  </a:lnTo>
                  <a:lnTo>
                    <a:pt x="10217678" y="150779"/>
                  </a:lnTo>
                  <a:lnTo>
                    <a:pt x="10069873" y="138411"/>
                  </a:lnTo>
                  <a:lnTo>
                    <a:pt x="9915620" y="126473"/>
                  </a:lnTo>
                  <a:lnTo>
                    <a:pt x="9755115" y="114980"/>
                  </a:lnTo>
                  <a:lnTo>
                    <a:pt x="9588553" y="103944"/>
                  </a:lnTo>
                  <a:lnTo>
                    <a:pt x="9416129" y="93381"/>
                  </a:lnTo>
                  <a:lnTo>
                    <a:pt x="9238039" y="83305"/>
                  </a:lnTo>
                  <a:lnTo>
                    <a:pt x="9054478" y="73729"/>
                  </a:lnTo>
                  <a:lnTo>
                    <a:pt x="8865641" y="64669"/>
                  </a:lnTo>
                  <a:lnTo>
                    <a:pt x="8605992" y="53414"/>
                  </a:lnTo>
                  <a:lnTo>
                    <a:pt x="8337774" y="43133"/>
                  </a:lnTo>
                  <a:lnTo>
                    <a:pt x="8061453" y="33861"/>
                  </a:lnTo>
                  <a:lnTo>
                    <a:pt x="7777490" y="25630"/>
                  </a:lnTo>
                  <a:lnTo>
                    <a:pt x="7486350" y="18474"/>
                  </a:lnTo>
                  <a:lnTo>
                    <a:pt x="7188496" y="12427"/>
                  </a:lnTo>
                  <a:lnTo>
                    <a:pt x="6884390" y="7522"/>
                  </a:lnTo>
                  <a:lnTo>
                    <a:pt x="6574497" y="3794"/>
                  </a:lnTo>
                  <a:lnTo>
                    <a:pt x="6259280" y="1275"/>
                  </a:lnTo>
                  <a:lnTo>
                    <a:pt x="59392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38506" y="5516117"/>
              <a:ext cx="11555095" cy="838200"/>
            </a:xfrm>
            <a:custGeom>
              <a:avLst/>
              <a:gdLst/>
              <a:ahLst/>
              <a:cxnLst/>
              <a:rect l="l" t="t" r="r" b="b"/>
              <a:pathLst>
                <a:path w="11555095" h="838200">
                  <a:moveTo>
                    <a:pt x="0" y="419099"/>
                  </a:moveTo>
                  <a:lnTo>
                    <a:pt x="19802" y="384151"/>
                  </a:lnTo>
                  <a:lnTo>
                    <a:pt x="54523" y="361286"/>
                  </a:lnTo>
                  <a:lnTo>
                    <a:pt x="91532" y="344389"/>
                  </a:lnTo>
                  <a:lnTo>
                    <a:pt x="137726" y="327723"/>
                  </a:lnTo>
                  <a:lnTo>
                    <a:pt x="192909" y="311302"/>
                  </a:lnTo>
                  <a:lnTo>
                    <a:pt x="234595" y="300499"/>
                  </a:lnTo>
                  <a:lnTo>
                    <a:pt x="280131" y="289815"/>
                  </a:lnTo>
                  <a:lnTo>
                    <a:pt x="329459" y="279255"/>
                  </a:lnTo>
                  <a:lnTo>
                    <a:pt x="382522" y="268823"/>
                  </a:lnTo>
                  <a:lnTo>
                    <a:pt x="439262" y="258523"/>
                  </a:lnTo>
                  <a:lnTo>
                    <a:pt x="499620" y="248359"/>
                  </a:lnTo>
                  <a:lnTo>
                    <a:pt x="563539" y="238337"/>
                  </a:lnTo>
                  <a:lnTo>
                    <a:pt x="630961" y="228459"/>
                  </a:lnTo>
                  <a:lnTo>
                    <a:pt x="701828" y="218730"/>
                  </a:lnTo>
                  <a:lnTo>
                    <a:pt x="776082" y="209155"/>
                  </a:lnTo>
                  <a:lnTo>
                    <a:pt x="814460" y="204426"/>
                  </a:lnTo>
                  <a:lnTo>
                    <a:pt x="853664" y="199737"/>
                  </a:lnTo>
                  <a:lnTo>
                    <a:pt x="893686" y="195088"/>
                  </a:lnTo>
                  <a:lnTo>
                    <a:pt x="934518" y="190480"/>
                  </a:lnTo>
                  <a:lnTo>
                    <a:pt x="976154" y="185914"/>
                  </a:lnTo>
                  <a:lnTo>
                    <a:pt x="1018586" y="181390"/>
                  </a:lnTo>
                  <a:lnTo>
                    <a:pt x="1061806" y="176908"/>
                  </a:lnTo>
                  <a:lnTo>
                    <a:pt x="1105808" y="172469"/>
                  </a:lnTo>
                  <a:lnTo>
                    <a:pt x="1150585" y="168074"/>
                  </a:lnTo>
                  <a:lnTo>
                    <a:pt x="1196128" y="163723"/>
                  </a:lnTo>
                  <a:lnTo>
                    <a:pt x="1242432" y="159417"/>
                  </a:lnTo>
                  <a:lnTo>
                    <a:pt x="1289488" y="155155"/>
                  </a:lnTo>
                  <a:lnTo>
                    <a:pt x="1337289" y="150940"/>
                  </a:lnTo>
                  <a:lnTo>
                    <a:pt x="1385829" y="146770"/>
                  </a:lnTo>
                  <a:lnTo>
                    <a:pt x="1435100" y="142647"/>
                  </a:lnTo>
                  <a:lnTo>
                    <a:pt x="1485094" y="138572"/>
                  </a:lnTo>
                  <a:lnTo>
                    <a:pt x="1535805" y="134544"/>
                  </a:lnTo>
                  <a:lnTo>
                    <a:pt x="1587225" y="130565"/>
                  </a:lnTo>
                  <a:lnTo>
                    <a:pt x="1639347" y="126634"/>
                  </a:lnTo>
                  <a:lnTo>
                    <a:pt x="1692163" y="122753"/>
                  </a:lnTo>
                  <a:lnTo>
                    <a:pt x="1745668" y="118922"/>
                  </a:lnTo>
                  <a:lnTo>
                    <a:pt x="1799852" y="115141"/>
                  </a:lnTo>
                  <a:lnTo>
                    <a:pt x="1854709" y="111410"/>
                  </a:lnTo>
                  <a:lnTo>
                    <a:pt x="1910233" y="107732"/>
                  </a:lnTo>
                  <a:lnTo>
                    <a:pt x="1966414" y="104105"/>
                  </a:lnTo>
                  <a:lnTo>
                    <a:pt x="2023247" y="100531"/>
                  </a:lnTo>
                  <a:lnTo>
                    <a:pt x="2080724" y="97010"/>
                  </a:lnTo>
                  <a:lnTo>
                    <a:pt x="2138838" y="93542"/>
                  </a:lnTo>
                  <a:lnTo>
                    <a:pt x="2197582" y="90129"/>
                  </a:lnTo>
                  <a:lnTo>
                    <a:pt x="2256947" y="86770"/>
                  </a:lnTo>
                  <a:lnTo>
                    <a:pt x="2316928" y="83466"/>
                  </a:lnTo>
                  <a:lnTo>
                    <a:pt x="2377517" y="80218"/>
                  </a:lnTo>
                  <a:lnTo>
                    <a:pt x="2438707" y="77026"/>
                  </a:lnTo>
                  <a:lnTo>
                    <a:pt x="2500489" y="73890"/>
                  </a:lnTo>
                  <a:lnTo>
                    <a:pt x="2562858" y="70812"/>
                  </a:lnTo>
                  <a:lnTo>
                    <a:pt x="2625806" y="67792"/>
                  </a:lnTo>
                  <a:lnTo>
                    <a:pt x="2689326" y="64830"/>
                  </a:lnTo>
                  <a:lnTo>
                    <a:pt x="2753409" y="61927"/>
                  </a:lnTo>
                  <a:lnTo>
                    <a:pt x="2818051" y="59083"/>
                  </a:lnTo>
                  <a:lnTo>
                    <a:pt x="2883242" y="56299"/>
                  </a:lnTo>
                  <a:lnTo>
                    <a:pt x="2948975" y="53575"/>
                  </a:lnTo>
                  <a:lnTo>
                    <a:pt x="3015245" y="50912"/>
                  </a:lnTo>
                  <a:lnTo>
                    <a:pt x="3082042" y="48311"/>
                  </a:lnTo>
                  <a:lnTo>
                    <a:pt x="3149361" y="45771"/>
                  </a:lnTo>
                  <a:lnTo>
                    <a:pt x="3217193" y="43294"/>
                  </a:lnTo>
                  <a:lnTo>
                    <a:pt x="3285531" y="40880"/>
                  </a:lnTo>
                  <a:lnTo>
                    <a:pt x="3354369" y="38530"/>
                  </a:lnTo>
                  <a:lnTo>
                    <a:pt x="3423699" y="36244"/>
                  </a:lnTo>
                  <a:lnTo>
                    <a:pt x="3493514" y="34022"/>
                  </a:lnTo>
                  <a:lnTo>
                    <a:pt x="3563807" y="31865"/>
                  </a:lnTo>
                  <a:lnTo>
                    <a:pt x="3634569" y="29774"/>
                  </a:lnTo>
                  <a:lnTo>
                    <a:pt x="3705795" y="27749"/>
                  </a:lnTo>
                  <a:lnTo>
                    <a:pt x="3777477" y="25791"/>
                  </a:lnTo>
                  <a:lnTo>
                    <a:pt x="3849607" y="23900"/>
                  </a:lnTo>
                  <a:lnTo>
                    <a:pt x="3922179" y="22076"/>
                  </a:lnTo>
                  <a:lnTo>
                    <a:pt x="3995184" y="20321"/>
                  </a:lnTo>
                  <a:lnTo>
                    <a:pt x="4068617" y="18635"/>
                  </a:lnTo>
                  <a:lnTo>
                    <a:pt x="4142469" y="17018"/>
                  </a:lnTo>
                  <a:lnTo>
                    <a:pt x="4216734" y="15471"/>
                  </a:lnTo>
                  <a:lnTo>
                    <a:pt x="4291404" y="13994"/>
                  </a:lnTo>
                  <a:lnTo>
                    <a:pt x="4366471" y="12588"/>
                  </a:lnTo>
                  <a:lnTo>
                    <a:pt x="4441930" y="11253"/>
                  </a:lnTo>
                  <a:lnTo>
                    <a:pt x="4517772" y="9991"/>
                  </a:lnTo>
                  <a:lnTo>
                    <a:pt x="4593990" y="8800"/>
                  </a:lnTo>
                  <a:lnTo>
                    <a:pt x="4670577" y="7683"/>
                  </a:lnTo>
                  <a:lnTo>
                    <a:pt x="4747525" y="6640"/>
                  </a:lnTo>
                  <a:lnTo>
                    <a:pt x="4824829" y="5670"/>
                  </a:lnTo>
                  <a:lnTo>
                    <a:pt x="4902479" y="4775"/>
                  </a:lnTo>
                  <a:lnTo>
                    <a:pt x="4980470" y="3955"/>
                  </a:lnTo>
                  <a:lnTo>
                    <a:pt x="5058793" y="3210"/>
                  </a:lnTo>
                  <a:lnTo>
                    <a:pt x="5137442" y="2542"/>
                  </a:lnTo>
                  <a:lnTo>
                    <a:pt x="5216409" y="1950"/>
                  </a:lnTo>
                  <a:lnTo>
                    <a:pt x="5295687" y="1436"/>
                  </a:lnTo>
                  <a:lnTo>
                    <a:pt x="5375269" y="999"/>
                  </a:lnTo>
                  <a:lnTo>
                    <a:pt x="5455148" y="641"/>
                  </a:lnTo>
                  <a:lnTo>
                    <a:pt x="5535316" y="361"/>
                  </a:lnTo>
                  <a:lnTo>
                    <a:pt x="5615766" y="161"/>
                  </a:lnTo>
                  <a:lnTo>
                    <a:pt x="5696491" y="40"/>
                  </a:lnTo>
                  <a:lnTo>
                    <a:pt x="5777483" y="0"/>
                  </a:lnTo>
                  <a:lnTo>
                    <a:pt x="5858476" y="40"/>
                  </a:lnTo>
                  <a:lnTo>
                    <a:pt x="5939201" y="161"/>
                  </a:lnTo>
                  <a:lnTo>
                    <a:pt x="6019651" y="361"/>
                  </a:lnTo>
                  <a:lnTo>
                    <a:pt x="6099819" y="641"/>
                  </a:lnTo>
                  <a:lnTo>
                    <a:pt x="6179698" y="999"/>
                  </a:lnTo>
                  <a:lnTo>
                    <a:pt x="6259280" y="1436"/>
                  </a:lnTo>
                  <a:lnTo>
                    <a:pt x="6338558" y="1950"/>
                  </a:lnTo>
                  <a:lnTo>
                    <a:pt x="6417525" y="2542"/>
                  </a:lnTo>
                  <a:lnTo>
                    <a:pt x="6496174" y="3210"/>
                  </a:lnTo>
                  <a:lnTo>
                    <a:pt x="6574497" y="3955"/>
                  </a:lnTo>
                  <a:lnTo>
                    <a:pt x="6652488" y="4775"/>
                  </a:lnTo>
                  <a:lnTo>
                    <a:pt x="6730138" y="5670"/>
                  </a:lnTo>
                  <a:lnTo>
                    <a:pt x="6807442" y="6640"/>
                  </a:lnTo>
                  <a:lnTo>
                    <a:pt x="6884390" y="7683"/>
                  </a:lnTo>
                  <a:lnTo>
                    <a:pt x="6960977" y="8800"/>
                  </a:lnTo>
                  <a:lnTo>
                    <a:pt x="7037195" y="9991"/>
                  </a:lnTo>
                  <a:lnTo>
                    <a:pt x="7113037" y="11253"/>
                  </a:lnTo>
                  <a:lnTo>
                    <a:pt x="7188496" y="12588"/>
                  </a:lnTo>
                  <a:lnTo>
                    <a:pt x="7263563" y="13994"/>
                  </a:lnTo>
                  <a:lnTo>
                    <a:pt x="7338233" y="15471"/>
                  </a:lnTo>
                  <a:lnTo>
                    <a:pt x="7412498" y="17018"/>
                  </a:lnTo>
                  <a:lnTo>
                    <a:pt x="7486350" y="18635"/>
                  </a:lnTo>
                  <a:lnTo>
                    <a:pt x="7559783" y="20321"/>
                  </a:lnTo>
                  <a:lnTo>
                    <a:pt x="7632788" y="22076"/>
                  </a:lnTo>
                  <a:lnTo>
                    <a:pt x="7705360" y="23900"/>
                  </a:lnTo>
                  <a:lnTo>
                    <a:pt x="7777490" y="25791"/>
                  </a:lnTo>
                  <a:lnTo>
                    <a:pt x="7849172" y="27749"/>
                  </a:lnTo>
                  <a:lnTo>
                    <a:pt x="7920398" y="29774"/>
                  </a:lnTo>
                  <a:lnTo>
                    <a:pt x="7991160" y="31865"/>
                  </a:lnTo>
                  <a:lnTo>
                    <a:pt x="8061453" y="34022"/>
                  </a:lnTo>
                  <a:lnTo>
                    <a:pt x="8131268" y="36244"/>
                  </a:lnTo>
                  <a:lnTo>
                    <a:pt x="8200598" y="38530"/>
                  </a:lnTo>
                  <a:lnTo>
                    <a:pt x="8269436" y="40880"/>
                  </a:lnTo>
                  <a:lnTo>
                    <a:pt x="8337774" y="43294"/>
                  </a:lnTo>
                  <a:lnTo>
                    <a:pt x="8405606" y="45771"/>
                  </a:lnTo>
                  <a:lnTo>
                    <a:pt x="8472925" y="48311"/>
                  </a:lnTo>
                  <a:lnTo>
                    <a:pt x="8539722" y="50912"/>
                  </a:lnTo>
                  <a:lnTo>
                    <a:pt x="8605992" y="53575"/>
                  </a:lnTo>
                  <a:lnTo>
                    <a:pt x="8671725" y="56299"/>
                  </a:lnTo>
                  <a:lnTo>
                    <a:pt x="8736916" y="59083"/>
                  </a:lnTo>
                  <a:lnTo>
                    <a:pt x="8801558" y="61927"/>
                  </a:lnTo>
                  <a:lnTo>
                    <a:pt x="8865641" y="64830"/>
                  </a:lnTo>
                  <a:lnTo>
                    <a:pt x="8929161" y="67792"/>
                  </a:lnTo>
                  <a:lnTo>
                    <a:pt x="8992109" y="70812"/>
                  </a:lnTo>
                  <a:lnTo>
                    <a:pt x="9054478" y="73890"/>
                  </a:lnTo>
                  <a:lnTo>
                    <a:pt x="9116260" y="77026"/>
                  </a:lnTo>
                  <a:lnTo>
                    <a:pt x="9177450" y="80218"/>
                  </a:lnTo>
                  <a:lnTo>
                    <a:pt x="9238039" y="83466"/>
                  </a:lnTo>
                  <a:lnTo>
                    <a:pt x="9298020" y="86770"/>
                  </a:lnTo>
                  <a:lnTo>
                    <a:pt x="9357385" y="90129"/>
                  </a:lnTo>
                  <a:lnTo>
                    <a:pt x="9416129" y="93542"/>
                  </a:lnTo>
                  <a:lnTo>
                    <a:pt x="9474243" y="97010"/>
                  </a:lnTo>
                  <a:lnTo>
                    <a:pt x="9531720" y="100531"/>
                  </a:lnTo>
                  <a:lnTo>
                    <a:pt x="9588553" y="104105"/>
                  </a:lnTo>
                  <a:lnTo>
                    <a:pt x="9644734" y="107732"/>
                  </a:lnTo>
                  <a:lnTo>
                    <a:pt x="9700258" y="111410"/>
                  </a:lnTo>
                  <a:lnTo>
                    <a:pt x="9755115" y="115141"/>
                  </a:lnTo>
                  <a:lnTo>
                    <a:pt x="9809299" y="118922"/>
                  </a:lnTo>
                  <a:lnTo>
                    <a:pt x="9862804" y="122753"/>
                  </a:lnTo>
                  <a:lnTo>
                    <a:pt x="9915620" y="126634"/>
                  </a:lnTo>
                  <a:lnTo>
                    <a:pt x="9967742" y="130565"/>
                  </a:lnTo>
                  <a:lnTo>
                    <a:pt x="10019162" y="134544"/>
                  </a:lnTo>
                  <a:lnTo>
                    <a:pt x="10069873" y="138572"/>
                  </a:lnTo>
                  <a:lnTo>
                    <a:pt x="10119867" y="142647"/>
                  </a:lnTo>
                  <a:lnTo>
                    <a:pt x="10169138" y="146770"/>
                  </a:lnTo>
                  <a:lnTo>
                    <a:pt x="10217678" y="150940"/>
                  </a:lnTo>
                  <a:lnTo>
                    <a:pt x="10265479" y="155155"/>
                  </a:lnTo>
                  <a:lnTo>
                    <a:pt x="10312535" y="159417"/>
                  </a:lnTo>
                  <a:lnTo>
                    <a:pt x="10358839" y="163723"/>
                  </a:lnTo>
                  <a:lnTo>
                    <a:pt x="10404382" y="168074"/>
                  </a:lnTo>
                  <a:lnTo>
                    <a:pt x="10449159" y="172469"/>
                  </a:lnTo>
                  <a:lnTo>
                    <a:pt x="10493161" y="176908"/>
                  </a:lnTo>
                  <a:lnTo>
                    <a:pt x="10536381" y="181390"/>
                  </a:lnTo>
                  <a:lnTo>
                    <a:pt x="10578813" y="185914"/>
                  </a:lnTo>
                  <a:lnTo>
                    <a:pt x="10620449" y="190480"/>
                  </a:lnTo>
                  <a:lnTo>
                    <a:pt x="10661281" y="195088"/>
                  </a:lnTo>
                  <a:lnTo>
                    <a:pt x="10701303" y="199737"/>
                  </a:lnTo>
                  <a:lnTo>
                    <a:pt x="10740507" y="204426"/>
                  </a:lnTo>
                  <a:lnTo>
                    <a:pt x="10778885" y="209155"/>
                  </a:lnTo>
                  <a:lnTo>
                    <a:pt x="10853139" y="218730"/>
                  </a:lnTo>
                  <a:lnTo>
                    <a:pt x="10924006" y="228459"/>
                  </a:lnTo>
                  <a:lnTo>
                    <a:pt x="10991428" y="238337"/>
                  </a:lnTo>
                  <a:lnTo>
                    <a:pt x="11055347" y="248359"/>
                  </a:lnTo>
                  <a:lnTo>
                    <a:pt x="11115705" y="258523"/>
                  </a:lnTo>
                  <a:lnTo>
                    <a:pt x="11172445" y="268823"/>
                  </a:lnTo>
                  <a:lnTo>
                    <a:pt x="11225508" y="279255"/>
                  </a:lnTo>
                  <a:lnTo>
                    <a:pt x="11274836" y="289815"/>
                  </a:lnTo>
                  <a:lnTo>
                    <a:pt x="11320372" y="300499"/>
                  </a:lnTo>
                  <a:lnTo>
                    <a:pt x="11362058" y="311302"/>
                  </a:lnTo>
                  <a:lnTo>
                    <a:pt x="11399836" y="322221"/>
                  </a:lnTo>
                  <a:lnTo>
                    <a:pt x="11449048" y="338807"/>
                  </a:lnTo>
                  <a:lnTo>
                    <a:pt x="11489140" y="355629"/>
                  </a:lnTo>
                  <a:lnTo>
                    <a:pt x="11528074" y="378401"/>
                  </a:lnTo>
                  <a:lnTo>
                    <a:pt x="11554411" y="413225"/>
                  </a:lnTo>
                  <a:lnTo>
                    <a:pt x="11554968" y="419099"/>
                  </a:lnTo>
                  <a:lnTo>
                    <a:pt x="11554411" y="424974"/>
                  </a:lnTo>
                  <a:lnTo>
                    <a:pt x="11528074" y="459798"/>
                  </a:lnTo>
                  <a:lnTo>
                    <a:pt x="11489140" y="482570"/>
                  </a:lnTo>
                  <a:lnTo>
                    <a:pt x="11449048" y="499392"/>
                  </a:lnTo>
                  <a:lnTo>
                    <a:pt x="11399836" y="515978"/>
                  </a:lnTo>
                  <a:lnTo>
                    <a:pt x="11362058" y="526897"/>
                  </a:lnTo>
                  <a:lnTo>
                    <a:pt x="11320372" y="537700"/>
                  </a:lnTo>
                  <a:lnTo>
                    <a:pt x="11274836" y="548384"/>
                  </a:lnTo>
                  <a:lnTo>
                    <a:pt x="11225508" y="558944"/>
                  </a:lnTo>
                  <a:lnTo>
                    <a:pt x="11172445" y="569376"/>
                  </a:lnTo>
                  <a:lnTo>
                    <a:pt x="11115705" y="579676"/>
                  </a:lnTo>
                  <a:lnTo>
                    <a:pt x="11055347" y="589840"/>
                  </a:lnTo>
                  <a:lnTo>
                    <a:pt x="10991428" y="599862"/>
                  </a:lnTo>
                  <a:lnTo>
                    <a:pt x="10924006" y="609740"/>
                  </a:lnTo>
                  <a:lnTo>
                    <a:pt x="10853139" y="619469"/>
                  </a:lnTo>
                  <a:lnTo>
                    <a:pt x="10778885" y="629044"/>
                  </a:lnTo>
                  <a:lnTo>
                    <a:pt x="10740507" y="633773"/>
                  </a:lnTo>
                  <a:lnTo>
                    <a:pt x="10701303" y="638462"/>
                  </a:lnTo>
                  <a:lnTo>
                    <a:pt x="10661281" y="643111"/>
                  </a:lnTo>
                  <a:lnTo>
                    <a:pt x="10620449" y="647719"/>
                  </a:lnTo>
                  <a:lnTo>
                    <a:pt x="10578813" y="652285"/>
                  </a:lnTo>
                  <a:lnTo>
                    <a:pt x="10536381" y="656809"/>
                  </a:lnTo>
                  <a:lnTo>
                    <a:pt x="10493161" y="661291"/>
                  </a:lnTo>
                  <a:lnTo>
                    <a:pt x="10449159" y="665730"/>
                  </a:lnTo>
                  <a:lnTo>
                    <a:pt x="10404382" y="670125"/>
                  </a:lnTo>
                  <a:lnTo>
                    <a:pt x="10358839" y="674476"/>
                  </a:lnTo>
                  <a:lnTo>
                    <a:pt x="10312535" y="678782"/>
                  </a:lnTo>
                  <a:lnTo>
                    <a:pt x="10265479" y="683044"/>
                  </a:lnTo>
                  <a:lnTo>
                    <a:pt x="10217678" y="687259"/>
                  </a:lnTo>
                  <a:lnTo>
                    <a:pt x="10169138" y="691429"/>
                  </a:lnTo>
                  <a:lnTo>
                    <a:pt x="10119867" y="695552"/>
                  </a:lnTo>
                  <a:lnTo>
                    <a:pt x="10069873" y="699627"/>
                  </a:lnTo>
                  <a:lnTo>
                    <a:pt x="10019162" y="703655"/>
                  </a:lnTo>
                  <a:lnTo>
                    <a:pt x="9967742" y="707634"/>
                  </a:lnTo>
                  <a:lnTo>
                    <a:pt x="9915620" y="711565"/>
                  </a:lnTo>
                  <a:lnTo>
                    <a:pt x="9862804" y="715446"/>
                  </a:lnTo>
                  <a:lnTo>
                    <a:pt x="9809299" y="719277"/>
                  </a:lnTo>
                  <a:lnTo>
                    <a:pt x="9755115" y="723058"/>
                  </a:lnTo>
                  <a:lnTo>
                    <a:pt x="9700258" y="726789"/>
                  </a:lnTo>
                  <a:lnTo>
                    <a:pt x="9644734" y="730467"/>
                  </a:lnTo>
                  <a:lnTo>
                    <a:pt x="9588553" y="734094"/>
                  </a:lnTo>
                  <a:lnTo>
                    <a:pt x="9531720" y="737668"/>
                  </a:lnTo>
                  <a:lnTo>
                    <a:pt x="9474243" y="741189"/>
                  </a:lnTo>
                  <a:lnTo>
                    <a:pt x="9416129" y="744657"/>
                  </a:lnTo>
                  <a:lnTo>
                    <a:pt x="9357385" y="748070"/>
                  </a:lnTo>
                  <a:lnTo>
                    <a:pt x="9298020" y="751429"/>
                  </a:lnTo>
                  <a:lnTo>
                    <a:pt x="9238039" y="754733"/>
                  </a:lnTo>
                  <a:lnTo>
                    <a:pt x="9177450" y="757981"/>
                  </a:lnTo>
                  <a:lnTo>
                    <a:pt x="9116260" y="761173"/>
                  </a:lnTo>
                  <a:lnTo>
                    <a:pt x="9054478" y="764309"/>
                  </a:lnTo>
                  <a:lnTo>
                    <a:pt x="8992109" y="767387"/>
                  </a:lnTo>
                  <a:lnTo>
                    <a:pt x="8929161" y="770407"/>
                  </a:lnTo>
                  <a:lnTo>
                    <a:pt x="8865641" y="773369"/>
                  </a:lnTo>
                  <a:lnTo>
                    <a:pt x="8801558" y="776272"/>
                  </a:lnTo>
                  <a:lnTo>
                    <a:pt x="8736916" y="779116"/>
                  </a:lnTo>
                  <a:lnTo>
                    <a:pt x="8671725" y="781900"/>
                  </a:lnTo>
                  <a:lnTo>
                    <a:pt x="8605992" y="784624"/>
                  </a:lnTo>
                  <a:lnTo>
                    <a:pt x="8539722" y="787287"/>
                  </a:lnTo>
                  <a:lnTo>
                    <a:pt x="8472925" y="789888"/>
                  </a:lnTo>
                  <a:lnTo>
                    <a:pt x="8405606" y="792428"/>
                  </a:lnTo>
                  <a:lnTo>
                    <a:pt x="8337774" y="794905"/>
                  </a:lnTo>
                  <a:lnTo>
                    <a:pt x="8269436" y="797319"/>
                  </a:lnTo>
                  <a:lnTo>
                    <a:pt x="8200598" y="799669"/>
                  </a:lnTo>
                  <a:lnTo>
                    <a:pt x="8131268" y="801955"/>
                  </a:lnTo>
                  <a:lnTo>
                    <a:pt x="8061453" y="804177"/>
                  </a:lnTo>
                  <a:lnTo>
                    <a:pt x="7991160" y="806334"/>
                  </a:lnTo>
                  <a:lnTo>
                    <a:pt x="7920398" y="808425"/>
                  </a:lnTo>
                  <a:lnTo>
                    <a:pt x="7849172" y="810450"/>
                  </a:lnTo>
                  <a:lnTo>
                    <a:pt x="7777490" y="812408"/>
                  </a:lnTo>
                  <a:lnTo>
                    <a:pt x="7705360" y="814299"/>
                  </a:lnTo>
                  <a:lnTo>
                    <a:pt x="7632788" y="816123"/>
                  </a:lnTo>
                  <a:lnTo>
                    <a:pt x="7559783" y="817878"/>
                  </a:lnTo>
                  <a:lnTo>
                    <a:pt x="7486350" y="819564"/>
                  </a:lnTo>
                  <a:lnTo>
                    <a:pt x="7412498" y="821181"/>
                  </a:lnTo>
                  <a:lnTo>
                    <a:pt x="7338233" y="822728"/>
                  </a:lnTo>
                  <a:lnTo>
                    <a:pt x="7263563" y="824205"/>
                  </a:lnTo>
                  <a:lnTo>
                    <a:pt x="7188496" y="825611"/>
                  </a:lnTo>
                  <a:lnTo>
                    <a:pt x="7113037" y="826946"/>
                  </a:lnTo>
                  <a:lnTo>
                    <a:pt x="7037195" y="828208"/>
                  </a:lnTo>
                  <a:lnTo>
                    <a:pt x="6960977" y="829399"/>
                  </a:lnTo>
                  <a:lnTo>
                    <a:pt x="6884390" y="830516"/>
                  </a:lnTo>
                  <a:lnTo>
                    <a:pt x="6807442" y="831559"/>
                  </a:lnTo>
                  <a:lnTo>
                    <a:pt x="6730138" y="832529"/>
                  </a:lnTo>
                  <a:lnTo>
                    <a:pt x="6652488" y="833424"/>
                  </a:lnTo>
                  <a:lnTo>
                    <a:pt x="6574497" y="834244"/>
                  </a:lnTo>
                  <a:lnTo>
                    <a:pt x="6496174" y="834989"/>
                  </a:lnTo>
                  <a:lnTo>
                    <a:pt x="6417525" y="835657"/>
                  </a:lnTo>
                  <a:lnTo>
                    <a:pt x="6338558" y="836249"/>
                  </a:lnTo>
                  <a:lnTo>
                    <a:pt x="6259280" y="836763"/>
                  </a:lnTo>
                  <a:lnTo>
                    <a:pt x="6179698" y="837200"/>
                  </a:lnTo>
                  <a:lnTo>
                    <a:pt x="6099819" y="837558"/>
                  </a:lnTo>
                  <a:lnTo>
                    <a:pt x="6019651" y="837838"/>
                  </a:lnTo>
                  <a:lnTo>
                    <a:pt x="5939201" y="838038"/>
                  </a:lnTo>
                  <a:lnTo>
                    <a:pt x="5858476" y="838159"/>
                  </a:lnTo>
                  <a:lnTo>
                    <a:pt x="5777483" y="838199"/>
                  </a:lnTo>
                  <a:lnTo>
                    <a:pt x="5696491" y="838159"/>
                  </a:lnTo>
                  <a:lnTo>
                    <a:pt x="5615766" y="838038"/>
                  </a:lnTo>
                  <a:lnTo>
                    <a:pt x="5535316" y="837838"/>
                  </a:lnTo>
                  <a:lnTo>
                    <a:pt x="5455148" y="837558"/>
                  </a:lnTo>
                  <a:lnTo>
                    <a:pt x="5375269" y="837200"/>
                  </a:lnTo>
                  <a:lnTo>
                    <a:pt x="5295687" y="836763"/>
                  </a:lnTo>
                  <a:lnTo>
                    <a:pt x="5216409" y="836249"/>
                  </a:lnTo>
                  <a:lnTo>
                    <a:pt x="5137442" y="835657"/>
                  </a:lnTo>
                  <a:lnTo>
                    <a:pt x="5058793" y="834989"/>
                  </a:lnTo>
                  <a:lnTo>
                    <a:pt x="4980470" y="834244"/>
                  </a:lnTo>
                  <a:lnTo>
                    <a:pt x="4902479" y="833424"/>
                  </a:lnTo>
                  <a:lnTo>
                    <a:pt x="4824829" y="832529"/>
                  </a:lnTo>
                  <a:lnTo>
                    <a:pt x="4747525" y="831559"/>
                  </a:lnTo>
                  <a:lnTo>
                    <a:pt x="4670577" y="830516"/>
                  </a:lnTo>
                  <a:lnTo>
                    <a:pt x="4593990" y="829399"/>
                  </a:lnTo>
                  <a:lnTo>
                    <a:pt x="4517772" y="828208"/>
                  </a:lnTo>
                  <a:lnTo>
                    <a:pt x="4441930" y="826946"/>
                  </a:lnTo>
                  <a:lnTo>
                    <a:pt x="4366471" y="825611"/>
                  </a:lnTo>
                  <a:lnTo>
                    <a:pt x="4291404" y="824205"/>
                  </a:lnTo>
                  <a:lnTo>
                    <a:pt x="4216734" y="822728"/>
                  </a:lnTo>
                  <a:lnTo>
                    <a:pt x="4142469" y="821181"/>
                  </a:lnTo>
                  <a:lnTo>
                    <a:pt x="4068617" y="819564"/>
                  </a:lnTo>
                  <a:lnTo>
                    <a:pt x="3995184" y="817878"/>
                  </a:lnTo>
                  <a:lnTo>
                    <a:pt x="3922179" y="816123"/>
                  </a:lnTo>
                  <a:lnTo>
                    <a:pt x="3849607" y="814299"/>
                  </a:lnTo>
                  <a:lnTo>
                    <a:pt x="3777477" y="812408"/>
                  </a:lnTo>
                  <a:lnTo>
                    <a:pt x="3705795" y="810450"/>
                  </a:lnTo>
                  <a:lnTo>
                    <a:pt x="3634569" y="808425"/>
                  </a:lnTo>
                  <a:lnTo>
                    <a:pt x="3563807" y="806334"/>
                  </a:lnTo>
                  <a:lnTo>
                    <a:pt x="3493514" y="804177"/>
                  </a:lnTo>
                  <a:lnTo>
                    <a:pt x="3423699" y="801955"/>
                  </a:lnTo>
                  <a:lnTo>
                    <a:pt x="3354369" y="799669"/>
                  </a:lnTo>
                  <a:lnTo>
                    <a:pt x="3285531" y="797319"/>
                  </a:lnTo>
                  <a:lnTo>
                    <a:pt x="3217193" y="794905"/>
                  </a:lnTo>
                  <a:lnTo>
                    <a:pt x="3149361" y="792428"/>
                  </a:lnTo>
                  <a:lnTo>
                    <a:pt x="3082042" y="789888"/>
                  </a:lnTo>
                  <a:lnTo>
                    <a:pt x="3015245" y="787287"/>
                  </a:lnTo>
                  <a:lnTo>
                    <a:pt x="2948975" y="784624"/>
                  </a:lnTo>
                  <a:lnTo>
                    <a:pt x="2883242" y="781900"/>
                  </a:lnTo>
                  <a:lnTo>
                    <a:pt x="2818051" y="779116"/>
                  </a:lnTo>
                  <a:lnTo>
                    <a:pt x="2753409" y="776272"/>
                  </a:lnTo>
                  <a:lnTo>
                    <a:pt x="2689326" y="773369"/>
                  </a:lnTo>
                  <a:lnTo>
                    <a:pt x="2625806" y="770407"/>
                  </a:lnTo>
                  <a:lnTo>
                    <a:pt x="2562858" y="767387"/>
                  </a:lnTo>
                  <a:lnTo>
                    <a:pt x="2500489" y="764309"/>
                  </a:lnTo>
                  <a:lnTo>
                    <a:pt x="2438707" y="761173"/>
                  </a:lnTo>
                  <a:lnTo>
                    <a:pt x="2377517" y="757981"/>
                  </a:lnTo>
                  <a:lnTo>
                    <a:pt x="2316928" y="754733"/>
                  </a:lnTo>
                  <a:lnTo>
                    <a:pt x="2256947" y="751429"/>
                  </a:lnTo>
                  <a:lnTo>
                    <a:pt x="2197582" y="748070"/>
                  </a:lnTo>
                  <a:lnTo>
                    <a:pt x="2138838" y="744657"/>
                  </a:lnTo>
                  <a:lnTo>
                    <a:pt x="2080724" y="741189"/>
                  </a:lnTo>
                  <a:lnTo>
                    <a:pt x="2023247" y="737668"/>
                  </a:lnTo>
                  <a:lnTo>
                    <a:pt x="1966414" y="734094"/>
                  </a:lnTo>
                  <a:lnTo>
                    <a:pt x="1910233" y="730467"/>
                  </a:lnTo>
                  <a:lnTo>
                    <a:pt x="1854709" y="726789"/>
                  </a:lnTo>
                  <a:lnTo>
                    <a:pt x="1799852" y="723058"/>
                  </a:lnTo>
                  <a:lnTo>
                    <a:pt x="1745668" y="719277"/>
                  </a:lnTo>
                  <a:lnTo>
                    <a:pt x="1692163" y="715446"/>
                  </a:lnTo>
                  <a:lnTo>
                    <a:pt x="1639347" y="711565"/>
                  </a:lnTo>
                  <a:lnTo>
                    <a:pt x="1587225" y="707634"/>
                  </a:lnTo>
                  <a:lnTo>
                    <a:pt x="1535805" y="703655"/>
                  </a:lnTo>
                  <a:lnTo>
                    <a:pt x="1485094" y="699627"/>
                  </a:lnTo>
                  <a:lnTo>
                    <a:pt x="1435100" y="695552"/>
                  </a:lnTo>
                  <a:lnTo>
                    <a:pt x="1385829" y="691429"/>
                  </a:lnTo>
                  <a:lnTo>
                    <a:pt x="1337289" y="687259"/>
                  </a:lnTo>
                  <a:lnTo>
                    <a:pt x="1289488" y="683044"/>
                  </a:lnTo>
                  <a:lnTo>
                    <a:pt x="1242432" y="678782"/>
                  </a:lnTo>
                  <a:lnTo>
                    <a:pt x="1196128" y="674476"/>
                  </a:lnTo>
                  <a:lnTo>
                    <a:pt x="1150585" y="670125"/>
                  </a:lnTo>
                  <a:lnTo>
                    <a:pt x="1105808" y="665730"/>
                  </a:lnTo>
                  <a:lnTo>
                    <a:pt x="1061806" y="661291"/>
                  </a:lnTo>
                  <a:lnTo>
                    <a:pt x="1018586" y="656809"/>
                  </a:lnTo>
                  <a:lnTo>
                    <a:pt x="976154" y="652285"/>
                  </a:lnTo>
                  <a:lnTo>
                    <a:pt x="934518" y="647719"/>
                  </a:lnTo>
                  <a:lnTo>
                    <a:pt x="893686" y="643111"/>
                  </a:lnTo>
                  <a:lnTo>
                    <a:pt x="853664" y="638462"/>
                  </a:lnTo>
                  <a:lnTo>
                    <a:pt x="814460" y="633773"/>
                  </a:lnTo>
                  <a:lnTo>
                    <a:pt x="776082" y="629044"/>
                  </a:lnTo>
                  <a:lnTo>
                    <a:pt x="701828" y="619469"/>
                  </a:lnTo>
                  <a:lnTo>
                    <a:pt x="630961" y="609740"/>
                  </a:lnTo>
                  <a:lnTo>
                    <a:pt x="563539" y="599862"/>
                  </a:lnTo>
                  <a:lnTo>
                    <a:pt x="499620" y="589840"/>
                  </a:lnTo>
                  <a:lnTo>
                    <a:pt x="439262" y="579676"/>
                  </a:lnTo>
                  <a:lnTo>
                    <a:pt x="382522" y="569376"/>
                  </a:lnTo>
                  <a:lnTo>
                    <a:pt x="329459" y="558944"/>
                  </a:lnTo>
                  <a:lnTo>
                    <a:pt x="280131" y="548384"/>
                  </a:lnTo>
                  <a:lnTo>
                    <a:pt x="234595" y="537700"/>
                  </a:lnTo>
                  <a:lnTo>
                    <a:pt x="192909" y="526897"/>
                  </a:lnTo>
                  <a:lnTo>
                    <a:pt x="155131" y="515978"/>
                  </a:lnTo>
                  <a:lnTo>
                    <a:pt x="105919" y="499392"/>
                  </a:lnTo>
                  <a:lnTo>
                    <a:pt x="65827" y="482570"/>
                  </a:lnTo>
                  <a:lnTo>
                    <a:pt x="26893" y="459798"/>
                  </a:lnTo>
                  <a:lnTo>
                    <a:pt x="556" y="424974"/>
                  </a:lnTo>
                  <a:lnTo>
                    <a:pt x="0" y="419099"/>
                  </a:lnTo>
                  <a:close/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1826005" y="800100"/>
            <a:ext cx="8689340" cy="1530350"/>
            <a:chOff x="1826005" y="800100"/>
            <a:chExt cx="8689340" cy="1530350"/>
          </a:xfrm>
        </p:grpSpPr>
        <p:sp>
          <p:nvSpPr>
            <p:cNvPr id="10" name="object 10" descr=""/>
            <p:cNvSpPr/>
            <p:nvPr/>
          </p:nvSpPr>
          <p:spPr>
            <a:xfrm>
              <a:off x="3429761" y="896873"/>
              <a:ext cx="5116195" cy="516890"/>
            </a:xfrm>
            <a:custGeom>
              <a:avLst/>
              <a:gdLst/>
              <a:ahLst/>
              <a:cxnLst/>
              <a:rect l="l" t="t" r="r" b="b"/>
              <a:pathLst>
                <a:path w="5116195" h="516890">
                  <a:moveTo>
                    <a:pt x="2558034" y="0"/>
                  </a:moveTo>
                  <a:lnTo>
                    <a:pt x="2399290" y="489"/>
                  </a:lnTo>
                  <a:lnTo>
                    <a:pt x="2243114" y="1938"/>
                  </a:lnTo>
                  <a:lnTo>
                    <a:pt x="2089789" y="4319"/>
                  </a:lnTo>
                  <a:lnTo>
                    <a:pt x="1939599" y="7602"/>
                  </a:lnTo>
                  <a:lnTo>
                    <a:pt x="1792826" y="11760"/>
                  </a:lnTo>
                  <a:lnTo>
                    <a:pt x="1649753" y="16762"/>
                  </a:lnTo>
                  <a:lnTo>
                    <a:pt x="1510664" y="22582"/>
                  </a:lnTo>
                  <a:lnTo>
                    <a:pt x="1375841" y="29189"/>
                  </a:lnTo>
                  <a:lnTo>
                    <a:pt x="1245567" y="36557"/>
                  </a:lnTo>
                  <a:lnTo>
                    <a:pt x="1182225" y="40516"/>
                  </a:lnTo>
                  <a:lnTo>
                    <a:pt x="1120126" y="44655"/>
                  </a:lnTo>
                  <a:lnTo>
                    <a:pt x="1059306" y="48969"/>
                  </a:lnTo>
                  <a:lnTo>
                    <a:pt x="999800" y="53455"/>
                  </a:lnTo>
                  <a:lnTo>
                    <a:pt x="941644" y="58110"/>
                  </a:lnTo>
                  <a:lnTo>
                    <a:pt x="884873" y="62929"/>
                  </a:lnTo>
                  <a:lnTo>
                    <a:pt x="829522" y="67910"/>
                  </a:lnTo>
                  <a:lnTo>
                    <a:pt x="775627" y="73048"/>
                  </a:lnTo>
                  <a:lnTo>
                    <a:pt x="723223" y="78341"/>
                  </a:lnTo>
                  <a:lnTo>
                    <a:pt x="672345" y="83784"/>
                  </a:lnTo>
                  <a:lnTo>
                    <a:pt x="623029" y="89374"/>
                  </a:lnTo>
                  <a:lnTo>
                    <a:pt x="575311" y="95107"/>
                  </a:lnTo>
                  <a:lnTo>
                    <a:pt x="529225" y="100981"/>
                  </a:lnTo>
                  <a:lnTo>
                    <a:pt x="484808" y="106990"/>
                  </a:lnTo>
                  <a:lnTo>
                    <a:pt x="442093" y="113132"/>
                  </a:lnTo>
                  <a:lnTo>
                    <a:pt x="401118" y="119403"/>
                  </a:lnTo>
                  <a:lnTo>
                    <a:pt x="361916" y="125800"/>
                  </a:lnTo>
                  <a:lnTo>
                    <a:pt x="288977" y="138955"/>
                  </a:lnTo>
                  <a:lnTo>
                    <a:pt x="223560" y="152569"/>
                  </a:lnTo>
                  <a:lnTo>
                    <a:pt x="165946" y="166614"/>
                  </a:lnTo>
                  <a:lnTo>
                    <a:pt x="116419" y="181060"/>
                  </a:lnTo>
                  <a:lnTo>
                    <a:pt x="75263" y="195880"/>
                  </a:lnTo>
                  <a:lnTo>
                    <a:pt x="29841" y="218746"/>
                  </a:lnTo>
                  <a:lnTo>
                    <a:pt x="1217" y="250274"/>
                  </a:lnTo>
                  <a:lnTo>
                    <a:pt x="0" y="258317"/>
                  </a:lnTo>
                  <a:lnTo>
                    <a:pt x="1217" y="266361"/>
                  </a:lnTo>
                  <a:lnTo>
                    <a:pt x="29841" y="297889"/>
                  </a:lnTo>
                  <a:lnTo>
                    <a:pt x="75263" y="320755"/>
                  </a:lnTo>
                  <a:lnTo>
                    <a:pt x="116419" y="335575"/>
                  </a:lnTo>
                  <a:lnTo>
                    <a:pt x="165946" y="350021"/>
                  </a:lnTo>
                  <a:lnTo>
                    <a:pt x="223560" y="364066"/>
                  </a:lnTo>
                  <a:lnTo>
                    <a:pt x="288977" y="377680"/>
                  </a:lnTo>
                  <a:lnTo>
                    <a:pt x="361916" y="390835"/>
                  </a:lnTo>
                  <a:lnTo>
                    <a:pt x="401118" y="397232"/>
                  </a:lnTo>
                  <a:lnTo>
                    <a:pt x="442093" y="403503"/>
                  </a:lnTo>
                  <a:lnTo>
                    <a:pt x="484808" y="409645"/>
                  </a:lnTo>
                  <a:lnTo>
                    <a:pt x="529225" y="415654"/>
                  </a:lnTo>
                  <a:lnTo>
                    <a:pt x="575311" y="421528"/>
                  </a:lnTo>
                  <a:lnTo>
                    <a:pt x="623029" y="427261"/>
                  </a:lnTo>
                  <a:lnTo>
                    <a:pt x="672345" y="432851"/>
                  </a:lnTo>
                  <a:lnTo>
                    <a:pt x="723223" y="438294"/>
                  </a:lnTo>
                  <a:lnTo>
                    <a:pt x="775627" y="443587"/>
                  </a:lnTo>
                  <a:lnTo>
                    <a:pt x="829522" y="448725"/>
                  </a:lnTo>
                  <a:lnTo>
                    <a:pt x="884873" y="453706"/>
                  </a:lnTo>
                  <a:lnTo>
                    <a:pt x="941644" y="458525"/>
                  </a:lnTo>
                  <a:lnTo>
                    <a:pt x="999800" y="463180"/>
                  </a:lnTo>
                  <a:lnTo>
                    <a:pt x="1059306" y="467666"/>
                  </a:lnTo>
                  <a:lnTo>
                    <a:pt x="1120126" y="471980"/>
                  </a:lnTo>
                  <a:lnTo>
                    <a:pt x="1182225" y="476119"/>
                  </a:lnTo>
                  <a:lnTo>
                    <a:pt x="1245567" y="480078"/>
                  </a:lnTo>
                  <a:lnTo>
                    <a:pt x="1375841" y="487446"/>
                  </a:lnTo>
                  <a:lnTo>
                    <a:pt x="1510664" y="494053"/>
                  </a:lnTo>
                  <a:lnTo>
                    <a:pt x="1649753" y="499873"/>
                  </a:lnTo>
                  <a:lnTo>
                    <a:pt x="1792826" y="504875"/>
                  </a:lnTo>
                  <a:lnTo>
                    <a:pt x="1939599" y="509033"/>
                  </a:lnTo>
                  <a:lnTo>
                    <a:pt x="2089789" y="512316"/>
                  </a:lnTo>
                  <a:lnTo>
                    <a:pt x="2243114" y="514697"/>
                  </a:lnTo>
                  <a:lnTo>
                    <a:pt x="2399290" y="516146"/>
                  </a:lnTo>
                  <a:lnTo>
                    <a:pt x="2558034" y="516636"/>
                  </a:lnTo>
                  <a:lnTo>
                    <a:pt x="2716777" y="516146"/>
                  </a:lnTo>
                  <a:lnTo>
                    <a:pt x="2872953" y="514697"/>
                  </a:lnTo>
                  <a:lnTo>
                    <a:pt x="3026278" y="512316"/>
                  </a:lnTo>
                  <a:lnTo>
                    <a:pt x="3176468" y="509033"/>
                  </a:lnTo>
                  <a:lnTo>
                    <a:pt x="3323241" y="504875"/>
                  </a:lnTo>
                  <a:lnTo>
                    <a:pt x="3466314" y="499873"/>
                  </a:lnTo>
                  <a:lnTo>
                    <a:pt x="3605403" y="494053"/>
                  </a:lnTo>
                  <a:lnTo>
                    <a:pt x="3740226" y="487446"/>
                  </a:lnTo>
                  <a:lnTo>
                    <a:pt x="3870500" y="480078"/>
                  </a:lnTo>
                  <a:lnTo>
                    <a:pt x="3933842" y="476119"/>
                  </a:lnTo>
                  <a:lnTo>
                    <a:pt x="3995941" y="471980"/>
                  </a:lnTo>
                  <a:lnTo>
                    <a:pt x="4056761" y="467666"/>
                  </a:lnTo>
                  <a:lnTo>
                    <a:pt x="4116267" y="463180"/>
                  </a:lnTo>
                  <a:lnTo>
                    <a:pt x="4174423" y="458525"/>
                  </a:lnTo>
                  <a:lnTo>
                    <a:pt x="4231194" y="453706"/>
                  </a:lnTo>
                  <a:lnTo>
                    <a:pt x="4286545" y="448725"/>
                  </a:lnTo>
                  <a:lnTo>
                    <a:pt x="4340440" y="443587"/>
                  </a:lnTo>
                  <a:lnTo>
                    <a:pt x="4392844" y="438294"/>
                  </a:lnTo>
                  <a:lnTo>
                    <a:pt x="4443722" y="432851"/>
                  </a:lnTo>
                  <a:lnTo>
                    <a:pt x="4493038" y="427261"/>
                  </a:lnTo>
                  <a:lnTo>
                    <a:pt x="4540756" y="421528"/>
                  </a:lnTo>
                  <a:lnTo>
                    <a:pt x="4586842" y="415654"/>
                  </a:lnTo>
                  <a:lnTo>
                    <a:pt x="4631259" y="409645"/>
                  </a:lnTo>
                  <a:lnTo>
                    <a:pt x="4673974" y="403503"/>
                  </a:lnTo>
                  <a:lnTo>
                    <a:pt x="4714949" y="397232"/>
                  </a:lnTo>
                  <a:lnTo>
                    <a:pt x="4754151" y="390835"/>
                  </a:lnTo>
                  <a:lnTo>
                    <a:pt x="4827090" y="377680"/>
                  </a:lnTo>
                  <a:lnTo>
                    <a:pt x="4892507" y="364066"/>
                  </a:lnTo>
                  <a:lnTo>
                    <a:pt x="4950121" y="350021"/>
                  </a:lnTo>
                  <a:lnTo>
                    <a:pt x="4999648" y="335575"/>
                  </a:lnTo>
                  <a:lnTo>
                    <a:pt x="5040804" y="320755"/>
                  </a:lnTo>
                  <a:lnTo>
                    <a:pt x="5086226" y="297889"/>
                  </a:lnTo>
                  <a:lnTo>
                    <a:pt x="5114850" y="266361"/>
                  </a:lnTo>
                  <a:lnTo>
                    <a:pt x="5116068" y="258317"/>
                  </a:lnTo>
                  <a:lnTo>
                    <a:pt x="5114850" y="250274"/>
                  </a:lnTo>
                  <a:lnTo>
                    <a:pt x="5086226" y="218746"/>
                  </a:lnTo>
                  <a:lnTo>
                    <a:pt x="5040804" y="195880"/>
                  </a:lnTo>
                  <a:lnTo>
                    <a:pt x="4999648" y="181060"/>
                  </a:lnTo>
                  <a:lnTo>
                    <a:pt x="4950121" y="166614"/>
                  </a:lnTo>
                  <a:lnTo>
                    <a:pt x="4892507" y="152569"/>
                  </a:lnTo>
                  <a:lnTo>
                    <a:pt x="4827090" y="138955"/>
                  </a:lnTo>
                  <a:lnTo>
                    <a:pt x="4754151" y="125800"/>
                  </a:lnTo>
                  <a:lnTo>
                    <a:pt x="4714949" y="119403"/>
                  </a:lnTo>
                  <a:lnTo>
                    <a:pt x="4673974" y="113132"/>
                  </a:lnTo>
                  <a:lnTo>
                    <a:pt x="4631259" y="106990"/>
                  </a:lnTo>
                  <a:lnTo>
                    <a:pt x="4586842" y="100981"/>
                  </a:lnTo>
                  <a:lnTo>
                    <a:pt x="4540756" y="95107"/>
                  </a:lnTo>
                  <a:lnTo>
                    <a:pt x="4493038" y="89374"/>
                  </a:lnTo>
                  <a:lnTo>
                    <a:pt x="4443722" y="83784"/>
                  </a:lnTo>
                  <a:lnTo>
                    <a:pt x="4392844" y="78341"/>
                  </a:lnTo>
                  <a:lnTo>
                    <a:pt x="4340440" y="73048"/>
                  </a:lnTo>
                  <a:lnTo>
                    <a:pt x="4286545" y="67910"/>
                  </a:lnTo>
                  <a:lnTo>
                    <a:pt x="4231194" y="62929"/>
                  </a:lnTo>
                  <a:lnTo>
                    <a:pt x="4174423" y="58110"/>
                  </a:lnTo>
                  <a:lnTo>
                    <a:pt x="4116267" y="53455"/>
                  </a:lnTo>
                  <a:lnTo>
                    <a:pt x="4056761" y="48969"/>
                  </a:lnTo>
                  <a:lnTo>
                    <a:pt x="3995941" y="44655"/>
                  </a:lnTo>
                  <a:lnTo>
                    <a:pt x="3933842" y="40516"/>
                  </a:lnTo>
                  <a:lnTo>
                    <a:pt x="3870500" y="36557"/>
                  </a:lnTo>
                  <a:lnTo>
                    <a:pt x="3740226" y="29189"/>
                  </a:lnTo>
                  <a:lnTo>
                    <a:pt x="3605403" y="22582"/>
                  </a:lnTo>
                  <a:lnTo>
                    <a:pt x="3466314" y="16762"/>
                  </a:lnTo>
                  <a:lnTo>
                    <a:pt x="3323241" y="11760"/>
                  </a:lnTo>
                  <a:lnTo>
                    <a:pt x="3176468" y="7602"/>
                  </a:lnTo>
                  <a:lnTo>
                    <a:pt x="3026278" y="4319"/>
                  </a:lnTo>
                  <a:lnTo>
                    <a:pt x="2872953" y="1938"/>
                  </a:lnTo>
                  <a:lnTo>
                    <a:pt x="2716777" y="489"/>
                  </a:lnTo>
                  <a:lnTo>
                    <a:pt x="2558034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429761" y="896873"/>
              <a:ext cx="5116195" cy="516890"/>
            </a:xfrm>
            <a:custGeom>
              <a:avLst/>
              <a:gdLst/>
              <a:ahLst/>
              <a:cxnLst/>
              <a:rect l="l" t="t" r="r" b="b"/>
              <a:pathLst>
                <a:path w="5116195" h="516890">
                  <a:moveTo>
                    <a:pt x="0" y="258317"/>
                  </a:moveTo>
                  <a:lnTo>
                    <a:pt x="29841" y="218746"/>
                  </a:lnTo>
                  <a:lnTo>
                    <a:pt x="75263" y="195880"/>
                  </a:lnTo>
                  <a:lnTo>
                    <a:pt x="116419" y="181060"/>
                  </a:lnTo>
                  <a:lnTo>
                    <a:pt x="165946" y="166614"/>
                  </a:lnTo>
                  <a:lnTo>
                    <a:pt x="223560" y="152569"/>
                  </a:lnTo>
                  <a:lnTo>
                    <a:pt x="288977" y="138955"/>
                  </a:lnTo>
                  <a:lnTo>
                    <a:pt x="361916" y="125800"/>
                  </a:lnTo>
                  <a:lnTo>
                    <a:pt x="401118" y="119403"/>
                  </a:lnTo>
                  <a:lnTo>
                    <a:pt x="442093" y="113132"/>
                  </a:lnTo>
                  <a:lnTo>
                    <a:pt x="484808" y="106990"/>
                  </a:lnTo>
                  <a:lnTo>
                    <a:pt x="529225" y="100981"/>
                  </a:lnTo>
                  <a:lnTo>
                    <a:pt x="575311" y="95107"/>
                  </a:lnTo>
                  <a:lnTo>
                    <a:pt x="623029" y="89374"/>
                  </a:lnTo>
                  <a:lnTo>
                    <a:pt x="672345" y="83784"/>
                  </a:lnTo>
                  <a:lnTo>
                    <a:pt x="723223" y="78341"/>
                  </a:lnTo>
                  <a:lnTo>
                    <a:pt x="775627" y="73048"/>
                  </a:lnTo>
                  <a:lnTo>
                    <a:pt x="829522" y="67910"/>
                  </a:lnTo>
                  <a:lnTo>
                    <a:pt x="884873" y="62929"/>
                  </a:lnTo>
                  <a:lnTo>
                    <a:pt x="941644" y="58110"/>
                  </a:lnTo>
                  <a:lnTo>
                    <a:pt x="999800" y="53455"/>
                  </a:lnTo>
                  <a:lnTo>
                    <a:pt x="1059306" y="48969"/>
                  </a:lnTo>
                  <a:lnTo>
                    <a:pt x="1120126" y="44655"/>
                  </a:lnTo>
                  <a:lnTo>
                    <a:pt x="1182225" y="40516"/>
                  </a:lnTo>
                  <a:lnTo>
                    <a:pt x="1245567" y="36557"/>
                  </a:lnTo>
                  <a:lnTo>
                    <a:pt x="1310118" y="32780"/>
                  </a:lnTo>
                  <a:lnTo>
                    <a:pt x="1375841" y="29189"/>
                  </a:lnTo>
                  <a:lnTo>
                    <a:pt x="1442701" y="25789"/>
                  </a:lnTo>
                  <a:lnTo>
                    <a:pt x="1510664" y="22582"/>
                  </a:lnTo>
                  <a:lnTo>
                    <a:pt x="1579693" y="19572"/>
                  </a:lnTo>
                  <a:lnTo>
                    <a:pt x="1649753" y="16762"/>
                  </a:lnTo>
                  <a:lnTo>
                    <a:pt x="1720809" y="14157"/>
                  </a:lnTo>
                  <a:lnTo>
                    <a:pt x="1792826" y="11760"/>
                  </a:lnTo>
                  <a:lnTo>
                    <a:pt x="1865768" y="9573"/>
                  </a:lnTo>
                  <a:lnTo>
                    <a:pt x="1939599" y="7602"/>
                  </a:lnTo>
                  <a:lnTo>
                    <a:pt x="2014285" y="5850"/>
                  </a:lnTo>
                  <a:lnTo>
                    <a:pt x="2089789" y="4319"/>
                  </a:lnTo>
                  <a:lnTo>
                    <a:pt x="2166077" y="3014"/>
                  </a:lnTo>
                  <a:lnTo>
                    <a:pt x="2243114" y="1938"/>
                  </a:lnTo>
                  <a:lnTo>
                    <a:pt x="2320863" y="1095"/>
                  </a:lnTo>
                  <a:lnTo>
                    <a:pt x="2399290" y="489"/>
                  </a:lnTo>
                  <a:lnTo>
                    <a:pt x="2478358" y="122"/>
                  </a:lnTo>
                  <a:lnTo>
                    <a:pt x="2558034" y="0"/>
                  </a:lnTo>
                  <a:lnTo>
                    <a:pt x="2637709" y="122"/>
                  </a:lnTo>
                  <a:lnTo>
                    <a:pt x="2716777" y="489"/>
                  </a:lnTo>
                  <a:lnTo>
                    <a:pt x="2795204" y="1095"/>
                  </a:lnTo>
                  <a:lnTo>
                    <a:pt x="2872953" y="1938"/>
                  </a:lnTo>
                  <a:lnTo>
                    <a:pt x="2949990" y="3014"/>
                  </a:lnTo>
                  <a:lnTo>
                    <a:pt x="3026278" y="4319"/>
                  </a:lnTo>
                  <a:lnTo>
                    <a:pt x="3101782" y="5850"/>
                  </a:lnTo>
                  <a:lnTo>
                    <a:pt x="3176468" y="7602"/>
                  </a:lnTo>
                  <a:lnTo>
                    <a:pt x="3250299" y="9573"/>
                  </a:lnTo>
                  <a:lnTo>
                    <a:pt x="3323241" y="11760"/>
                  </a:lnTo>
                  <a:lnTo>
                    <a:pt x="3395258" y="14157"/>
                  </a:lnTo>
                  <a:lnTo>
                    <a:pt x="3466314" y="16762"/>
                  </a:lnTo>
                  <a:lnTo>
                    <a:pt x="3536374" y="19572"/>
                  </a:lnTo>
                  <a:lnTo>
                    <a:pt x="3605403" y="22582"/>
                  </a:lnTo>
                  <a:lnTo>
                    <a:pt x="3673366" y="25789"/>
                  </a:lnTo>
                  <a:lnTo>
                    <a:pt x="3740226" y="29189"/>
                  </a:lnTo>
                  <a:lnTo>
                    <a:pt x="3805949" y="32780"/>
                  </a:lnTo>
                  <a:lnTo>
                    <a:pt x="3870500" y="36557"/>
                  </a:lnTo>
                  <a:lnTo>
                    <a:pt x="3933842" y="40516"/>
                  </a:lnTo>
                  <a:lnTo>
                    <a:pt x="3995941" y="44655"/>
                  </a:lnTo>
                  <a:lnTo>
                    <a:pt x="4056761" y="48969"/>
                  </a:lnTo>
                  <a:lnTo>
                    <a:pt x="4116267" y="53455"/>
                  </a:lnTo>
                  <a:lnTo>
                    <a:pt x="4174423" y="58110"/>
                  </a:lnTo>
                  <a:lnTo>
                    <a:pt x="4231194" y="62929"/>
                  </a:lnTo>
                  <a:lnTo>
                    <a:pt x="4286545" y="67910"/>
                  </a:lnTo>
                  <a:lnTo>
                    <a:pt x="4340440" y="73048"/>
                  </a:lnTo>
                  <a:lnTo>
                    <a:pt x="4392844" y="78341"/>
                  </a:lnTo>
                  <a:lnTo>
                    <a:pt x="4443722" y="83784"/>
                  </a:lnTo>
                  <a:lnTo>
                    <a:pt x="4493038" y="89374"/>
                  </a:lnTo>
                  <a:lnTo>
                    <a:pt x="4540756" y="95107"/>
                  </a:lnTo>
                  <a:lnTo>
                    <a:pt x="4586842" y="100981"/>
                  </a:lnTo>
                  <a:lnTo>
                    <a:pt x="4631259" y="106990"/>
                  </a:lnTo>
                  <a:lnTo>
                    <a:pt x="4673974" y="113132"/>
                  </a:lnTo>
                  <a:lnTo>
                    <a:pt x="4714949" y="119403"/>
                  </a:lnTo>
                  <a:lnTo>
                    <a:pt x="4754151" y="125800"/>
                  </a:lnTo>
                  <a:lnTo>
                    <a:pt x="4827090" y="138955"/>
                  </a:lnTo>
                  <a:lnTo>
                    <a:pt x="4892507" y="152569"/>
                  </a:lnTo>
                  <a:lnTo>
                    <a:pt x="4950121" y="166614"/>
                  </a:lnTo>
                  <a:lnTo>
                    <a:pt x="4999648" y="181060"/>
                  </a:lnTo>
                  <a:lnTo>
                    <a:pt x="5040804" y="195880"/>
                  </a:lnTo>
                  <a:lnTo>
                    <a:pt x="5086226" y="218746"/>
                  </a:lnTo>
                  <a:lnTo>
                    <a:pt x="5114850" y="250274"/>
                  </a:lnTo>
                  <a:lnTo>
                    <a:pt x="5116068" y="258317"/>
                  </a:lnTo>
                  <a:lnTo>
                    <a:pt x="5114850" y="266361"/>
                  </a:lnTo>
                  <a:lnTo>
                    <a:pt x="5086226" y="297889"/>
                  </a:lnTo>
                  <a:lnTo>
                    <a:pt x="5040804" y="320755"/>
                  </a:lnTo>
                  <a:lnTo>
                    <a:pt x="4999648" y="335575"/>
                  </a:lnTo>
                  <a:lnTo>
                    <a:pt x="4950121" y="350021"/>
                  </a:lnTo>
                  <a:lnTo>
                    <a:pt x="4892507" y="364066"/>
                  </a:lnTo>
                  <a:lnTo>
                    <a:pt x="4827090" y="377680"/>
                  </a:lnTo>
                  <a:lnTo>
                    <a:pt x="4754151" y="390835"/>
                  </a:lnTo>
                  <a:lnTo>
                    <a:pt x="4714949" y="397232"/>
                  </a:lnTo>
                  <a:lnTo>
                    <a:pt x="4673974" y="403503"/>
                  </a:lnTo>
                  <a:lnTo>
                    <a:pt x="4631259" y="409645"/>
                  </a:lnTo>
                  <a:lnTo>
                    <a:pt x="4586842" y="415654"/>
                  </a:lnTo>
                  <a:lnTo>
                    <a:pt x="4540756" y="421528"/>
                  </a:lnTo>
                  <a:lnTo>
                    <a:pt x="4493038" y="427261"/>
                  </a:lnTo>
                  <a:lnTo>
                    <a:pt x="4443722" y="432851"/>
                  </a:lnTo>
                  <a:lnTo>
                    <a:pt x="4392844" y="438294"/>
                  </a:lnTo>
                  <a:lnTo>
                    <a:pt x="4340440" y="443587"/>
                  </a:lnTo>
                  <a:lnTo>
                    <a:pt x="4286545" y="448725"/>
                  </a:lnTo>
                  <a:lnTo>
                    <a:pt x="4231194" y="453706"/>
                  </a:lnTo>
                  <a:lnTo>
                    <a:pt x="4174423" y="458525"/>
                  </a:lnTo>
                  <a:lnTo>
                    <a:pt x="4116267" y="463180"/>
                  </a:lnTo>
                  <a:lnTo>
                    <a:pt x="4056761" y="467666"/>
                  </a:lnTo>
                  <a:lnTo>
                    <a:pt x="3995941" y="471980"/>
                  </a:lnTo>
                  <a:lnTo>
                    <a:pt x="3933842" y="476119"/>
                  </a:lnTo>
                  <a:lnTo>
                    <a:pt x="3870500" y="480078"/>
                  </a:lnTo>
                  <a:lnTo>
                    <a:pt x="3805949" y="483855"/>
                  </a:lnTo>
                  <a:lnTo>
                    <a:pt x="3740226" y="487446"/>
                  </a:lnTo>
                  <a:lnTo>
                    <a:pt x="3673366" y="490846"/>
                  </a:lnTo>
                  <a:lnTo>
                    <a:pt x="3605403" y="494053"/>
                  </a:lnTo>
                  <a:lnTo>
                    <a:pt x="3536374" y="497063"/>
                  </a:lnTo>
                  <a:lnTo>
                    <a:pt x="3466314" y="499873"/>
                  </a:lnTo>
                  <a:lnTo>
                    <a:pt x="3395258" y="502478"/>
                  </a:lnTo>
                  <a:lnTo>
                    <a:pt x="3323241" y="504875"/>
                  </a:lnTo>
                  <a:lnTo>
                    <a:pt x="3250299" y="507062"/>
                  </a:lnTo>
                  <a:lnTo>
                    <a:pt x="3176468" y="509033"/>
                  </a:lnTo>
                  <a:lnTo>
                    <a:pt x="3101782" y="510785"/>
                  </a:lnTo>
                  <a:lnTo>
                    <a:pt x="3026278" y="512316"/>
                  </a:lnTo>
                  <a:lnTo>
                    <a:pt x="2949990" y="513621"/>
                  </a:lnTo>
                  <a:lnTo>
                    <a:pt x="2872953" y="514697"/>
                  </a:lnTo>
                  <a:lnTo>
                    <a:pt x="2795204" y="515540"/>
                  </a:lnTo>
                  <a:lnTo>
                    <a:pt x="2716777" y="516146"/>
                  </a:lnTo>
                  <a:lnTo>
                    <a:pt x="2637709" y="516513"/>
                  </a:lnTo>
                  <a:lnTo>
                    <a:pt x="2558034" y="516636"/>
                  </a:lnTo>
                  <a:lnTo>
                    <a:pt x="2478358" y="516513"/>
                  </a:lnTo>
                  <a:lnTo>
                    <a:pt x="2399290" y="516146"/>
                  </a:lnTo>
                  <a:lnTo>
                    <a:pt x="2320863" y="515540"/>
                  </a:lnTo>
                  <a:lnTo>
                    <a:pt x="2243114" y="514697"/>
                  </a:lnTo>
                  <a:lnTo>
                    <a:pt x="2166077" y="513621"/>
                  </a:lnTo>
                  <a:lnTo>
                    <a:pt x="2089789" y="512316"/>
                  </a:lnTo>
                  <a:lnTo>
                    <a:pt x="2014285" y="510785"/>
                  </a:lnTo>
                  <a:lnTo>
                    <a:pt x="1939599" y="509033"/>
                  </a:lnTo>
                  <a:lnTo>
                    <a:pt x="1865768" y="507062"/>
                  </a:lnTo>
                  <a:lnTo>
                    <a:pt x="1792826" y="504875"/>
                  </a:lnTo>
                  <a:lnTo>
                    <a:pt x="1720809" y="502478"/>
                  </a:lnTo>
                  <a:lnTo>
                    <a:pt x="1649753" y="499873"/>
                  </a:lnTo>
                  <a:lnTo>
                    <a:pt x="1579693" y="497063"/>
                  </a:lnTo>
                  <a:lnTo>
                    <a:pt x="1510664" y="494053"/>
                  </a:lnTo>
                  <a:lnTo>
                    <a:pt x="1442701" y="490846"/>
                  </a:lnTo>
                  <a:lnTo>
                    <a:pt x="1375841" y="487446"/>
                  </a:lnTo>
                  <a:lnTo>
                    <a:pt x="1310118" y="483855"/>
                  </a:lnTo>
                  <a:lnTo>
                    <a:pt x="1245567" y="480078"/>
                  </a:lnTo>
                  <a:lnTo>
                    <a:pt x="1182225" y="476119"/>
                  </a:lnTo>
                  <a:lnTo>
                    <a:pt x="1120126" y="471980"/>
                  </a:lnTo>
                  <a:lnTo>
                    <a:pt x="1059306" y="467666"/>
                  </a:lnTo>
                  <a:lnTo>
                    <a:pt x="999800" y="463180"/>
                  </a:lnTo>
                  <a:lnTo>
                    <a:pt x="941644" y="458525"/>
                  </a:lnTo>
                  <a:lnTo>
                    <a:pt x="884873" y="453706"/>
                  </a:lnTo>
                  <a:lnTo>
                    <a:pt x="829522" y="448725"/>
                  </a:lnTo>
                  <a:lnTo>
                    <a:pt x="775627" y="443587"/>
                  </a:lnTo>
                  <a:lnTo>
                    <a:pt x="723223" y="438294"/>
                  </a:lnTo>
                  <a:lnTo>
                    <a:pt x="672345" y="432851"/>
                  </a:lnTo>
                  <a:lnTo>
                    <a:pt x="623029" y="427261"/>
                  </a:lnTo>
                  <a:lnTo>
                    <a:pt x="575311" y="421528"/>
                  </a:lnTo>
                  <a:lnTo>
                    <a:pt x="529225" y="415654"/>
                  </a:lnTo>
                  <a:lnTo>
                    <a:pt x="484808" y="409645"/>
                  </a:lnTo>
                  <a:lnTo>
                    <a:pt x="442093" y="403503"/>
                  </a:lnTo>
                  <a:lnTo>
                    <a:pt x="401118" y="397232"/>
                  </a:lnTo>
                  <a:lnTo>
                    <a:pt x="361916" y="390835"/>
                  </a:lnTo>
                  <a:lnTo>
                    <a:pt x="288977" y="377680"/>
                  </a:lnTo>
                  <a:lnTo>
                    <a:pt x="223560" y="364066"/>
                  </a:lnTo>
                  <a:lnTo>
                    <a:pt x="165946" y="350021"/>
                  </a:lnTo>
                  <a:lnTo>
                    <a:pt x="116419" y="335575"/>
                  </a:lnTo>
                  <a:lnTo>
                    <a:pt x="75263" y="320755"/>
                  </a:lnTo>
                  <a:lnTo>
                    <a:pt x="29841" y="297889"/>
                  </a:lnTo>
                  <a:lnTo>
                    <a:pt x="1217" y="266361"/>
                  </a:lnTo>
                  <a:lnTo>
                    <a:pt x="0" y="258317"/>
                  </a:lnTo>
                  <a:close/>
                </a:path>
              </a:pathLst>
            </a:custGeom>
            <a:ln w="25400">
              <a:solidFill>
                <a:srgbClr val="8B3836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12691" y="800100"/>
              <a:ext cx="4367021" cy="733805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1838705" y="1480566"/>
              <a:ext cx="8663940" cy="836930"/>
            </a:xfrm>
            <a:custGeom>
              <a:avLst/>
              <a:gdLst/>
              <a:ahLst/>
              <a:cxnLst/>
              <a:rect l="l" t="t" r="r" b="b"/>
              <a:pathLst>
                <a:path w="8663940" h="836930">
                  <a:moveTo>
                    <a:pt x="4331970" y="0"/>
                  </a:moveTo>
                  <a:lnTo>
                    <a:pt x="4173162" y="275"/>
                  </a:lnTo>
                  <a:lnTo>
                    <a:pt x="4015794" y="1097"/>
                  </a:lnTo>
                  <a:lnTo>
                    <a:pt x="3859963" y="2455"/>
                  </a:lnTo>
                  <a:lnTo>
                    <a:pt x="3705768" y="4339"/>
                  </a:lnTo>
                  <a:lnTo>
                    <a:pt x="3553307" y="6740"/>
                  </a:lnTo>
                  <a:lnTo>
                    <a:pt x="3402677" y="9650"/>
                  </a:lnTo>
                  <a:lnTo>
                    <a:pt x="3253976" y="13057"/>
                  </a:lnTo>
                  <a:lnTo>
                    <a:pt x="3107302" y="16954"/>
                  </a:lnTo>
                  <a:lnTo>
                    <a:pt x="2962753" y="21329"/>
                  </a:lnTo>
                  <a:lnTo>
                    <a:pt x="2820427" y="26175"/>
                  </a:lnTo>
                  <a:lnTo>
                    <a:pt x="2680422" y="31481"/>
                  </a:lnTo>
                  <a:lnTo>
                    <a:pt x="2542835" y="37238"/>
                  </a:lnTo>
                  <a:lnTo>
                    <a:pt x="2407765" y="43437"/>
                  </a:lnTo>
                  <a:lnTo>
                    <a:pt x="2275309" y="50068"/>
                  </a:lnTo>
                  <a:lnTo>
                    <a:pt x="2145566" y="57121"/>
                  </a:lnTo>
                  <a:lnTo>
                    <a:pt x="2018632" y="64588"/>
                  </a:lnTo>
                  <a:lnTo>
                    <a:pt x="1894607" y="72458"/>
                  </a:lnTo>
                  <a:lnTo>
                    <a:pt x="1773588" y="80723"/>
                  </a:lnTo>
                  <a:lnTo>
                    <a:pt x="1655673" y="89372"/>
                  </a:lnTo>
                  <a:lnTo>
                    <a:pt x="1540959" y="98397"/>
                  </a:lnTo>
                  <a:lnTo>
                    <a:pt x="1429545" y="107787"/>
                  </a:lnTo>
                  <a:lnTo>
                    <a:pt x="1321528" y="117534"/>
                  </a:lnTo>
                  <a:lnTo>
                    <a:pt x="1217007" y="127628"/>
                  </a:lnTo>
                  <a:lnTo>
                    <a:pt x="1116079" y="138060"/>
                  </a:lnTo>
                  <a:lnTo>
                    <a:pt x="1018843" y="148819"/>
                  </a:lnTo>
                  <a:lnTo>
                    <a:pt x="925395" y="159898"/>
                  </a:lnTo>
                  <a:lnTo>
                    <a:pt x="835834" y="171285"/>
                  </a:lnTo>
                  <a:lnTo>
                    <a:pt x="750258" y="182972"/>
                  </a:lnTo>
                  <a:lnTo>
                    <a:pt x="668765" y="194949"/>
                  </a:lnTo>
                  <a:lnTo>
                    <a:pt x="591453" y="207207"/>
                  </a:lnTo>
                  <a:lnTo>
                    <a:pt x="518419" y="219736"/>
                  </a:lnTo>
                  <a:lnTo>
                    <a:pt x="449761" y="232527"/>
                  </a:lnTo>
                  <a:lnTo>
                    <a:pt x="385577" y="245571"/>
                  </a:lnTo>
                  <a:lnTo>
                    <a:pt x="325966" y="258857"/>
                  </a:lnTo>
                  <a:lnTo>
                    <a:pt x="271025" y="272377"/>
                  </a:lnTo>
                  <a:lnTo>
                    <a:pt x="220851" y="286121"/>
                  </a:lnTo>
                  <a:lnTo>
                    <a:pt x="175544" y="300080"/>
                  </a:lnTo>
                  <a:lnTo>
                    <a:pt x="135200" y="314244"/>
                  </a:lnTo>
                  <a:lnTo>
                    <a:pt x="84205" y="335853"/>
                  </a:lnTo>
                  <a:lnTo>
                    <a:pt x="44930" y="357870"/>
                  </a:lnTo>
                  <a:lnTo>
                    <a:pt x="11363" y="387807"/>
                  </a:lnTo>
                  <a:lnTo>
                    <a:pt x="0" y="418338"/>
                  </a:lnTo>
                  <a:lnTo>
                    <a:pt x="716" y="426022"/>
                  </a:lnTo>
                  <a:lnTo>
                    <a:pt x="25420" y="463915"/>
                  </a:lnTo>
                  <a:lnTo>
                    <a:pt x="56699" y="486187"/>
                  </a:lnTo>
                  <a:lnTo>
                    <a:pt x="99918" y="508072"/>
                  </a:lnTo>
                  <a:lnTo>
                    <a:pt x="154745" y="529538"/>
                  </a:lnTo>
                  <a:lnTo>
                    <a:pt x="197583" y="543601"/>
                  </a:lnTo>
                  <a:lnTo>
                    <a:pt x="245336" y="557453"/>
                  </a:lnTo>
                  <a:lnTo>
                    <a:pt x="297906" y="571086"/>
                  </a:lnTo>
                  <a:lnTo>
                    <a:pt x="355194" y="584491"/>
                  </a:lnTo>
                  <a:lnTo>
                    <a:pt x="417104" y="597657"/>
                  </a:lnTo>
                  <a:lnTo>
                    <a:pt x="483537" y="610575"/>
                  </a:lnTo>
                  <a:lnTo>
                    <a:pt x="591453" y="629468"/>
                  </a:lnTo>
                  <a:lnTo>
                    <a:pt x="668765" y="641726"/>
                  </a:lnTo>
                  <a:lnTo>
                    <a:pt x="750258" y="653703"/>
                  </a:lnTo>
                  <a:lnTo>
                    <a:pt x="835834" y="665390"/>
                  </a:lnTo>
                  <a:lnTo>
                    <a:pt x="925395" y="676777"/>
                  </a:lnTo>
                  <a:lnTo>
                    <a:pt x="1018843" y="687856"/>
                  </a:lnTo>
                  <a:lnTo>
                    <a:pt x="1116079" y="698615"/>
                  </a:lnTo>
                  <a:lnTo>
                    <a:pt x="1217007" y="709047"/>
                  </a:lnTo>
                  <a:lnTo>
                    <a:pt x="1321528" y="719141"/>
                  </a:lnTo>
                  <a:lnTo>
                    <a:pt x="1429545" y="728888"/>
                  </a:lnTo>
                  <a:lnTo>
                    <a:pt x="1540959" y="738278"/>
                  </a:lnTo>
                  <a:lnTo>
                    <a:pt x="1655673" y="747303"/>
                  </a:lnTo>
                  <a:lnTo>
                    <a:pt x="1773588" y="755952"/>
                  </a:lnTo>
                  <a:lnTo>
                    <a:pt x="1894607" y="764217"/>
                  </a:lnTo>
                  <a:lnTo>
                    <a:pt x="2018632" y="772087"/>
                  </a:lnTo>
                  <a:lnTo>
                    <a:pt x="2145566" y="779554"/>
                  </a:lnTo>
                  <a:lnTo>
                    <a:pt x="2275309" y="786607"/>
                  </a:lnTo>
                  <a:lnTo>
                    <a:pt x="2407765" y="793238"/>
                  </a:lnTo>
                  <a:lnTo>
                    <a:pt x="2542835" y="799437"/>
                  </a:lnTo>
                  <a:lnTo>
                    <a:pt x="2680422" y="805194"/>
                  </a:lnTo>
                  <a:lnTo>
                    <a:pt x="2820427" y="810500"/>
                  </a:lnTo>
                  <a:lnTo>
                    <a:pt x="2962753" y="815346"/>
                  </a:lnTo>
                  <a:lnTo>
                    <a:pt x="3107302" y="819721"/>
                  </a:lnTo>
                  <a:lnTo>
                    <a:pt x="3253976" y="823618"/>
                  </a:lnTo>
                  <a:lnTo>
                    <a:pt x="3402677" y="827025"/>
                  </a:lnTo>
                  <a:lnTo>
                    <a:pt x="3553307" y="829935"/>
                  </a:lnTo>
                  <a:lnTo>
                    <a:pt x="3705768" y="832336"/>
                  </a:lnTo>
                  <a:lnTo>
                    <a:pt x="3859963" y="834220"/>
                  </a:lnTo>
                  <a:lnTo>
                    <a:pt x="4015794" y="835578"/>
                  </a:lnTo>
                  <a:lnTo>
                    <a:pt x="4173162" y="836400"/>
                  </a:lnTo>
                  <a:lnTo>
                    <a:pt x="4331970" y="836676"/>
                  </a:lnTo>
                  <a:lnTo>
                    <a:pt x="4490777" y="836400"/>
                  </a:lnTo>
                  <a:lnTo>
                    <a:pt x="4648145" y="835578"/>
                  </a:lnTo>
                  <a:lnTo>
                    <a:pt x="4803976" y="834220"/>
                  </a:lnTo>
                  <a:lnTo>
                    <a:pt x="4958171" y="832336"/>
                  </a:lnTo>
                  <a:lnTo>
                    <a:pt x="5110632" y="829935"/>
                  </a:lnTo>
                  <a:lnTo>
                    <a:pt x="5261262" y="827025"/>
                  </a:lnTo>
                  <a:lnTo>
                    <a:pt x="5409963" y="823618"/>
                  </a:lnTo>
                  <a:lnTo>
                    <a:pt x="5556637" y="819721"/>
                  </a:lnTo>
                  <a:lnTo>
                    <a:pt x="5701186" y="815346"/>
                  </a:lnTo>
                  <a:lnTo>
                    <a:pt x="5843512" y="810500"/>
                  </a:lnTo>
                  <a:lnTo>
                    <a:pt x="5983517" y="805194"/>
                  </a:lnTo>
                  <a:lnTo>
                    <a:pt x="6121104" y="799437"/>
                  </a:lnTo>
                  <a:lnTo>
                    <a:pt x="6256174" y="793238"/>
                  </a:lnTo>
                  <a:lnTo>
                    <a:pt x="6388630" y="786607"/>
                  </a:lnTo>
                  <a:lnTo>
                    <a:pt x="6518373" y="779554"/>
                  </a:lnTo>
                  <a:lnTo>
                    <a:pt x="6645307" y="772087"/>
                  </a:lnTo>
                  <a:lnTo>
                    <a:pt x="6769332" y="764217"/>
                  </a:lnTo>
                  <a:lnTo>
                    <a:pt x="6890351" y="755952"/>
                  </a:lnTo>
                  <a:lnTo>
                    <a:pt x="7008266" y="747303"/>
                  </a:lnTo>
                  <a:lnTo>
                    <a:pt x="7122980" y="738278"/>
                  </a:lnTo>
                  <a:lnTo>
                    <a:pt x="7234394" y="728888"/>
                  </a:lnTo>
                  <a:lnTo>
                    <a:pt x="7342411" y="719141"/>
                  </a:lnTo>
                  <a:lnTo>
                    <a:pt x="7446932" y="709047"/>
                  </a:lnTo>
                  <a:lnTo>
                    <a:pt x="7547860" y="698615"/>
                  </a:lnTo>
                  <a:lnTo>
                    <a:pt x="7645096" y="687856"/>
                  </a:lnTo>
                  <a:lnTo>
                    <a:pt x="7738544" y="676777"/>
                  </a:lnTo>
                  <a:lnTo>
                    <a:pt x="7828105" y="665390"/>
                  </a:lnTo>
                  <a:lnTo>
                    <a:pt x="7913681" y="653703"/>
                  </a:lnTo>
                  <a:lnTo>
                    <a:pt x="7995174" y="641726"/>
                  </a:lnTo>
                  <a:lnTo>
                    <a:pt x="8072486" y="629468"/>
                  </a:lnTo>
                  <a:lnTo>
                    <a:pt x="8145520" y="616939"/>
                  </a:lnTo>
                  <a:lnTo>
                    <a:pt x="8214178" y="604148"/>
                  </a:lnTo>
                  <a:lnTo>
                    <a:pt x="8278362" y="591104"/>
                  </a:lnTo>
                  <a:lnTo>
                    <a:pt x="8337973" y="577818"/>
                  </a:lnTo>
                  <a:lnTo>
                    <a:pt x="8392914" y="564298"/>
                  </a:lnTo>
                  <a:lnTo>
                    <a:pt x="8443088" y="550554"/>
                  </a:lnTo>
                  <a:lnTo>
                    <a:pt x="8488395" y="536595"/>
                  </a:lnTo>
                  <a:lnTo>
                    <a:pt x="8528739" y="522431"/>
                  </a:lnTo>
                  <a:lnTo>
                    <a:pt x="8579734" y="500822"/>
                  </a:lnTo>
                  <a:lnTo>
                    <a:pt x="8619009" y="478805"/>
                  </a:lnTo>
                  <a:lnTo>
                    <a:pt x="8652576" y="448868"/>
                  </a:lnTo>
                  <a:lnTo>
                    <a:pt x="8663940" y="418338"/>
                  </a:lnTo>
                  <a:lnTo>
                    <a:pt x="8663223" y="410653"/>
                  </a:lnTo>
                  <a:lnTo>
                    <a:pt x="8638519" y="372760"/>
                  </a:lnTo>
                  <a:lnTo>
                    <a:pt x="8607240" y="350488"/>
                  </a:lnTo>
                  <a:lnTo>
                    <a:pt x="8564021" y="328603"/>
                  </a:lnTo>
                  <a:lnTo>
                    <a:pt x="8509194" y="307137"/>
                  </a:lnTo>
                  <a:lnTo>
                    <a:pt x="8466356" y="293074"/>
                  </a:lnTo>
                  <a:lnTo>
                    <a:pt x="8418603" y="279222"/>
                  </a:lnTo>
                  <a:lnTo>
                    <a:pt x="8366033" y="265589"/>
                  </a:lnTo>
                  <a:lnTo>
                    <a:pt x="8308745" y="252184"/>
                  </a:lnTo>
                  <a:lnTo>
                    <a:pt x="8246835" y="239018"/>
                  </a:lnTo>
                  <a:lnTo>
                    <a:pt x="8180402" y="226100"/>
                  </a:lnTo>
                  <a:lnTo>
                    <a:pt x="8072486" y="207207"/>
                  </a:lnTo>
                  <a:lnTo>
                    <a:pt x="7995174" y="194949"/>
                  </a:lnTo>
                  <a:lnTo>
                    <a:pt x="7913681" y="182972"/>
                  </a:lnTo>
                  <a:lnTo>
                    <a:pt x="7828105" y="171285"/>
                  </a:lnTo>
                  <a:lnTo>
                    <a:pt x="7738544" y="159898"/>
                  </a:lnTo>
                  <a:lnTo>
                    <a:pt x="7645096" y="148819"/>
                  </a:lnTo>
                  <a:lnTo>
                    <a:pt x="7547860" y="138060"/>
                  </a:lnTo>
                  <a:lnTo>
                    <a:pt x="7446932" y="127628"/>
                  </a:lnTo>
                  <a:lnTo>
                    <a:pt x="7342411" y="117534"/>
                  </a:lnTo>
                  <a:lnTo>
                    <a:pt x="7234394" y="107787"/>
                  </a:lnTo>
                  <a:lnTo>
                    <a:pt x="7122980" y="98397"/>
                  </a:lnTo>
                  <a:lnTo>
                    <a:pt x="7008266" y="89372"/>
                  </a:lnTo>
                  <a:lnTo>
                    <a:pt x="6890351" y="80723"/>
                  </a:lnTo>
                  <a:lnTo>
                    <a:pt x="6769332" y="72458"/>
                  </a:lnTo>
                  <a:lnTo>
                    <a:pt x="6645307" y="64588"/>
                  </a:lnTo>
                  <a:lnTo>
                    <a:pt x="6518373" y="57121"/>
                  </a:lnTo>
                  <a:lnTo>
                    <a:pt x="6388630" y="50068"/>
                  </a:lnTo>
                  <a:lnTo>
                    <a:pt x="6256174" y="43437"/>
                  </a:lnTo>
                  <a:lnTo>
                    <a:pt x="6121104" y="37238"/>
                  </a:lnTo>
                  <a:lnTo>
                    <a:pt x="5983517" y="31481"/>
                  </a:lnTo>
                  <a:lnTo>
                    <a:pt x="5843512" y="26175"/>
                  </a:lnTo>
                  <a:lnTo>
                    <a:pt x="5701186" y="21329"/>
                  </a:lnTo>
                  <a:lnTo>
                    <a:pt x="5556637" y="16954"/>
                  </a:lnTo>
                  <a:lnTo>
                    <a:pt x="5409963" y="13057"/>
                  </a:lnTo>
                  <a:lnTo>
                    <a:pt x="5261262" y="9650"/>
                  </a:lnTo>
                  <a:lnTo>
                    <a:pt x="5110632" y="6740"/>
                  </a:lnTo>
                  <a:lnTo>
                    <a:pt x="4958171" y="4339"/>
                  </a:lnTo>
                  <a:lnTo>
                    <a:pt x="4803976" y="2455"/>
                  </a:lnTo>
                  <a:lnTo>
                    <a:pt x="4648145" y="1097"/>
                  </a:lnTo>
                  <a:lnTo>
                    <a:pt x="4490777" y="275"/>
                  </a:lnTo>
                  <a:lnTo>
                    <a:pt x="43319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838705" y="1480566"/>
              <a:ext cx="8663940" cy="836930"/>
            </a:xfrm>
            <a:custGeom>
              <a:avLst/>
              <a:gdLst/>
              <a:ahLst/>
              <a:cxnLst/>
              <a:rect l="l" t="t" r="r" b="b"/>
              <a:pathLst>
                <a:path w="8663940" h="836930">
                  <a:moveTo>
                    <a:pt x="0" y="418338"/>
                  </a:moveTo>
                  <a:lnTo>
                    <a:pt x="17703" y="380264"/>
                  </a:lnTo>
                  <a:lnTo>
                    <a:pt x="56699" y="350488"/>
                  </a:lnTo>
                  <a:lnTo>
                    <a:pt x="99918" y="328603"/>
                  </a:lnTo>
                  <a:lnTo>
                    <a:pt x="154745" y="307137"/>
                  </a:lnTo>
                  <a:lnTo>
                    <a:pt x="197583" y="293074"/>
                  </a:lnTo>
                  <a:lnTo>
                    <a:pt x="245336" y="279222"/>
                  </a:lnTo>
                  <a:lnTo>
                    <a:pt x="297906" y="265589"/>
                  </a:lnTo>
                  <a:lnTo>
                    <a:pt x="355194" y="252184"/>
                  </a:lnTo>
                  <a:lnTo>
                    <a:pt x="417104" y="239018"/>
                  </a:lnTo>
                  <a:lnTo>
                    <a:pt x="483537" y="226100"/>
                  </a:lnTo>
                  <a:lnTo>
                    <a:pt x="554395" y="213438"/>
                  </a:lnTo>
                  <a:lnTo>
                    <a:pt x="629580" y="201044"/>
                  </a:lnTo>
                  <a:lnTo>
                    <a:pt x="668765" y="194949"/>
                  </a:lnTo>
                  <a:lnTo>
                    <a:pt x="708995" y="188925"/>
                  </a:lnTo>
                  <a:lnTo>
                    <a:pt x="750258" y="182972"/>
                  </a:lnTo>
                  <a:lnTo>
                    <a:pt x="792542" y="177092"/>
                  </a:lnTo>
                  <a:lnTo>
                    <a:pt x="835834" y="171285"/>
                  </a:lnTo>
                  <a:lnTo>
                    <a:pt x="880123" y="165553"/>
                  </a:lnTo>
                  <a:lnTo>
                    <a:pt x="925395" y="159898"/>
                  </a:lnTo>
                  <a:lnTo>
                    <a:pt x="971639" y="154319"/>
                  </a:lnTo>
                  <a:lnTo>
                    <a:pt x="1018843" y="148819"/>
                  </a:lnTo>
                  <a:lnTo>
                    <a:pt x="1066993" y="143399"/>
                  </a:lnTo>
                  <a:lnTo>
                    <a:pt x="1116079" y="138060"/>
                  </a:lnTo>
                  <a:lnTo>
                    <a:pt x="1166088" y="132803"/>
                  </a:lnTo>
                  <a:lnTo>
                    <a:pt x="1217007" y="127628"/>
                  </a:lnTo>
                  <a:lnTo>
                    <a:pt x="1268825" y="122539"/>
                  </a:lnTo>
                  <a:lnTo>
                    <a:pt x="1321528" y="117534"/>
                  </a:lnTo>
                  <a:lnTo>
                    <a:pt x="1375106" y="112617"/>
                  </a:lnTo>
                  <a:lnTo>
                    <a:pt x="1429545" y="107787"/>
                  </a:lnTo>
                  <a:lnTo>
                    <a:pt x="1484833" y="103047"/>
                  </a:lnTo>
                  <a:lnTo>
                    <a:pt x="1540959" y="98397"/>
                  </a:lnTo>
                  <a:lnTo>
                    <a:pt x="1597909" y="93838"/>
                  </a:lnTo>
                  <a:lnTo>
                    <a:pt x="1655673" y="89372"/>
                  </a:lnTo>
                  <a:lnTo>
                    <a:pt x="1714236" y="85000"/>
                  </a:lnTo>
                  <a:lnTo>
                    <a:pt x="1773588" y="80723"/>
                  </a:lnTo>
                  <a:lnTo>
                    <a:pt x="1833716" y="76542"/>
                  </a:lnTo>
                  <a:lnTo>
                    <a:pt x="1894607" y="72458"/>
                  </a:lnTo>
                  <a:lnTo>
                    <a:pt x="1956250" y="68473"/>
                  </a:lnTo>
                  <a:lnTo>
                    <a:pt x="2018632" y="64588"/>
                  </a:lnTo>
                  <a:lnTo>
                    <a:pt x="2081742" y="60804"/>
                  </a:lnTo>
                  <a:lnTo>
                    <a:pt x="2145566" y="57121"/>
                  </a:lnTo>
                  <a:lnTo>
                    <a:pt x="2210092" y="53542"/>
                  </a:lnTo>
                  <a:lnTo>
                    <a:pt x="2275309" y="50068"/>
                  </a:lnTo>
                  <a:lnTo>
                    <a:pt x="2341204" y="46699"/>
                  </a:lnTo>
                  <a:lnTo>
                    <a:pt x="2407765" y="43437"/>
                  </a:lnTo>
                  <a:lnTo>
                    <a:pt x="2474979" y="40283"/>
                  </a:lnTo>
                  <a:lnTo>
                    <a:pt x="2542835" y="37238"/>
                  </a:lnTo>
                  <a:lnTo>
                    <a:pt x="2611320" y="34304"/>
                  </a:lnTo>
                  <a:lnTo>
                    <a:pt x="2680422" y="31481"/>
                  </a:lnTo>
                  <a:lnTo>
                    <a:pt x="2750128" y="28771"/>
                  </a:lnTo>
                  <a:lnTo>
                    <a:pt x="2820427" y="26175"/>
                  </a:lnTo>
                  <a:lnTo>
                    <a:pt x="2891306" y="23694"/>
                  </a:lnTo>
                  <a:lnTo>
                    <a:pt x="2962753" y="21329"/>
                  </a:lnTo>
                  <a:lnTo>
                    <a:pt x="3034756" y="19082"/>
                  </a:lnTo>
                  <a:lnTo>
                    <a:pt x="3107302" y="16954"/>
                  </a:lnTo>
                  <a:lnTo>
                    <a:pt x="3180379" y="14945"/>
                  </a:lnTo>
                  <a:lnTo>
                    <a:pt x="3253976" y="13057"/>
                  </a:lnTo>
                  <a:lnTo>
                    <a:pt x="3328079" y="11292"/>
                  </a:lnTo>
                  <a:lnTo>
                    <a:pt x="3402677" y="9650"/>
                  </a:lnTo>
                  <a:lnTo>
                    <a:pt x="3477757" y="8132"/>
                  </a:lnTo>
                  <a:lnTo>
                    <a:pt x="3553307" y="6740"/>
                  </a:lnTo>
                  <a:lnTo>
                    <a:pt x="3629315" y="5476"/>
                  </a:lnTo>
                  <a:lnTo>
                    <a:pt x="3705768" y="4339"/>
                  </a:lnTo>
                  <a:lnTo>
                    <a:pt x="3782655" y="3332"/>
                  </a:lnTo>
                  <a:lnTo>
                    <a:pt x="3859963" y="2455"/>
                  </a:lnTo>
                  <a:lnTo>
                    <a:pt x="3937680" y="1709"/>
                  </a:lnTo>
                  <a:lnTo>
                    <a:pt x="4015794" y="1097"/>
                  </a:lnTo>
                  <a:lnTo>
                    <a:pt x="4094292" y="619"/>
                  </a:lnTo>
                  <a:lnTo>
                    <a:pt x="4173162" y="275"/>
                  </a:lnTo>
                  <a:lnTo>
                    <a:pt x="4252392" y="69"/>
                  </a:lnTo>
                  <a:lnTo>
                    <a:pt x="4331970" y="0"/>
                  </a:lnTo>
                  <a:lnTo>
                    <a:pt x="4411547" y="69"/>
                  </a:lnTo>
                  <a:lnTo>
                    <a:pt x="4490777" y="275"/>
                  </a:lnTo>
                  <a:lnTo>
                    <a:pt x="4569647" y="619"/>
                  </a:lnTo>
                  <a:lnTo>
                    <a:pt x="4648145" y="1097"/>
                  </a:lnTo>
                  <a:lnTo>
                    <a:pt x="4726259" y="1709"/>
                  </a:lnTo>
                  <a:lnTo>
                    <a:pt x="4803976" y="2455"/>
                  </a:lnTo>
                  <a:lnTo>
                    <a:pt x="4881284" y="3332"/>
                  </a:lnTo>
                  <a:lnTo>
                    <a:pt x="4958171" y="4339"/>
                  </a:lnTo>
                  <a:lnTo>
                    <a:pt x="5034624" y="5476"/>
                  </a:lnTo>
                  <a:lnTo>
                    <a:pt x="5110632" y="6740"/>
                  </a:lnTo>
                  <a:lnTo>
                    <a:pt x="5186182" y="8132"/>
                  </a:lnTo>
                  <a:lnTo>
                    <a:pt x="5261262" y="9650"/>
                  </a:lnTo>
                  <a:lnTo>
                    <a:pt x="5335860" y="11292"/>
                  </a:lnTo>
                  <a:lnTo>
                    <a:pt x="5409963" y="13057"/>
                  </a:lnTo>
                  <a:lnTo>
                    <a:pt x="5483560" y="14945"/>
                  </a:lnTo>
                  <a:lnTo>
                    <a:pt x="5556637" y="16954"/>
                  </a:lnTo>
                  <a:lnTo>
                    <a:pt x="5629183" y="19082"/>
                  </a:lnTo>
                  <a:lnTo>
                    <a:pt x="5701186" y="21329"/>
                  </a:lnTo>
                  <a:lnTo>
                    <a:pt x="5772633" y="23694"/>
                  </a:lnTo>
                  <a:lnTo>
                    <a:pt x="5843512" y="26175"/>
                  </a:lnTo>
                  <a:lnTo>
                    <a:pt x="5913811" y="28771"/>
                  </a:lnTo>
                  <a:lnTo>
                    <a:pt x="5983517" y="31481"/>
                  </a:lnTo>
                  <a:lnTo>
                    <a:pt x="6052619" y="34304"/>
                  </a:lnTo>
                  <a:lnTo>
                    <a:pt x="6121104" y="37238"/>
                  </a:lnTo>
                  <a:lnTo>
                    <a:pt x="6188960" y="40283"/>
                  </a:lnTo>
                  <a:lnTo>
                    <a:pt x="6256174" y="43437"/>
                  </a:lnTo>
                  <a:lnTo>
                    <a:pt x="6322735" y="46699"/>
                  </a:lnTo>
                  <a:lnTo>
                    <a:pt x="6388630" y="50068"/>
                  </a:lnTo>
                  <a:lnTo>
                    <a:pt x="6453847" y="53542"/>
                  </a:lnTo>
                  <a:lnTo>
                    <a:pt x="6518373" y="57121"/>
                  </a:lnTo>
                  <a:lnTo>
                    <a:pt x="6582197" y="60804"/>
                  </a:lnTo>
                  <a:lnTo>
                    <a:pt x="6645307" y="64588"/>
                  </a:lnTo>
                  <a:lnTo>
                    <a:pt x="6707689" y="68473"/>
                  </a:lnTo>
                  <a:lnTo>
                    <a:pt x="6769332" y="72458"/>
                  </a:lnTo>
                  <a:lnTo>
                    <a:pt x="6830223" y="76542"/>
                  </a:lnTo>
                  <a:lnTo>
                    <a:pt x="6890351" y="80723"/>
                  </a:lnTo>
                  <a:lnTo>
                    <a:pt x="6949703" y="85000"/>
                  </a:lnTo>
                  <a:lnTo>
                    <a:pt x="7008266" y="89372"/>
                  </a:lnTo>
                  <a:lnTo>
                    <a:pt x="7066030" y="93838"/>
                  </a:lnTo>
                  <a:lnTo>
                    <a:pt x="7122980" y="98397"/>
                  </a:lnTo>
                  <a:lnTo>
                    <a:pt x="7179106" y="103047"/>
                  </a:lnTo>
                  <a:lnTo>
                    <a:pt x="7234394" y="107787"/>
                  </a:lnTo>
                  <a:lnTo>
                    <a:pt x="7288833" y="112617"/>
                  </a:lnTo>
                  <a:lnTo>
                    <a:pt x="7342411" y="117534"/>
                  </a:lnTo>
                  <a:lnTo>
                    <a:pt x="7395114" y="122539"/>
                  </a:lnTo>
                  <a:lnTo>
                    <a:pt x="7446932" y="127628"/>
                  </a:lnTo>
                  <a:lnTo>
                    <a:pt x="7497851" y="132803"/>
                  </a:lnTo>
                  <a:lnTo>
                    <a:pt x="7547860" y="138060"/>
                  </a:lnTo>
                  <a:lnTo>
                    <a:pt x="7596946" y="143399"/>
                  </a:lnTo>
                  <a:lnTo>
                    <a:pt x="7645096" y="148819"/>
                  </a:lnTo>
                  <a:lnTo>
                    <a:pt x="7692300" y="154319"/>
                  </a:lnTo>
                  <a:lnTo>
                    <a:pt x="7738544" y="159898"/>
                  </a:lnTo>
                  <a:lnTo>
                    <a:pt x="7783816" y="165553"/>
                  </a:lnTo>
                  <a:lnTo>
                    <a:pt x="7828105" y="171285"/>
                  </a:lnTo>
                  <a:lnTo>
                    <a:pt x="7871397" y="177092"/>
                  </a:lnTo>
                  <a:lnTo>
                    <a:pt x="7913681" y="182972"/>
                  </a:lnTo>
                  <a:lnTo>
                    <a:pt x="7954944" y="188925"/>
                  </a:lnTo>
                  <a:lnTo>
                    <a:pt x="7995174" y="194949"/>
                  </a:lnTo>
                  <a:lnTo>
                    <a:pt x="8034359" y="201044"/>
                  </a:lnTo>
                  <a:lnTo>
                    <a:pt x="8072486" y="207207"/>
                  </a:lnTo>
                  <a:lnTo>
                    <a:pt x="8145520" y="219736"/>
                  </a:lnTo>
                  <a:lnTo>
                    <a:pt x="8214178" y="232527"/>
                  </a:lnTo>
                  <a:lnTo>
                    <a:pt x="8278362" y="245571"/>
                  </a:lnTo>
                  <a:lnTo>
                    <a:pt x="8337973" y="258857"/>
                  </a:lnTo>
                  <a:lnTo>
                    <a:pt x="8392914" y="272377"/>
                  </a:lnTo>
                  <a:lnTo>
                    <a:pt x="8443088" y="286121"/>
                  </a:lnTo>
                  <a:lnTo>
                    <a:pt x="8488395" y="300080"/>
                  </a:lnTo>
                  <a:lnTo>
                    <a:pt x="8528739" y="314244"/>
                  </a:lnTo>
                  <a:lnTo>
                    <a:pt x="8579734" y="335853"/>
                  </a:lnTo>
                  <a:lnTo>
                    <a:pt x="8619009" y="357870"/>
                  </a:lnTo>
                  <a:lnTo>
                    <a:pt x="8652576" y="387807"/>
                  </a:lnTo>
                  <a:lnTo>
                    <a:pt x="8663940" y="418338"/>
                  </a:lnTo>
                  <a:lnTo>
                    <a:pt x="8663223" y="426022"/>
                  </a:lnTo>
                  <a:lnTo>
                    <a:pt x="8638519" y="463915"/>
                  </a:lnTo>
                  <a:lnTo>
                    <a:pt x="8607240" y="486187"/>
                  </a:lnTo>
                  <a:lnTo>
                    <a:pt x="8564021" y="508072"/>
                  </a:lnTo>
                  <a:lnTo>
                    <a:pt x="8509194" y="529538"/>
                  </a:lnTo>
                  <a:lnTo>
                    <a:pt x="8466356" y="543601"/>
                  </a:lnTo>
                  <a:lnTo>
                    <a:pt x="8418603" y="557453"/>
                  </a:lnTo>
                  <a:lnTo>
                    <a:pt x="8366033" y="571086"/>
                  </a:lnTo>
                  <a:lnTo>
                    <a:pt x="8308745" y="584491"/>
                  </a:lnTo>
                  <a:lnTo>
                    <a:pt x="8246835" y="597657"/>
                  </a:lnTo>
                  <a:lnTo>
                    <a:pt x="8180402" y="610575"/>
                  </a:lnTo>
                  <a:lnTo>
                    <a:pt x="8109544" y="623237"/>
                  </a:lnTo>
                  <a:lnTo>
                    <a:pt x="8034359" y="635631"/>
                  </a:lnTo>
                  <a:lnTo>
                    <a:pt x="7995174" y="641726"/>
                  </a:lnTo>
                  <a:lnTo>
                    <a:pt x="7954944" y="647750"/>
                  </a:lnTo>
                  <a:lnTo>
                    <a:pt x="7913681" y="653703"/>
                  </a:lnTo>
                  <a:lnTo>
                    <a:pt x="7871397" y="659583"/>
                  </a:lnTo>
                  <a:lnTo>
                    <a:pt x="7828105" y="665390"/>
                  </a:lnTo>
                  <a:lnTo>
                    <a:pt x="7783816" y="671122"/>
                  </a:lnTo>
                  <a:lnTo>
                    <a:pt x="7738544" y="676777"/>
                  </a:lnTo>
                  <a:lnTo>
                    <a:pt x="7692300" y="682356"/>
                  </a:lnTo>
                  <a:lnTo>
                    <a:pt x="7645096" y="687856"/>
                  </a:lnTo>
                  <a:lnTo>
                    <a:pt x="7596946" y="693276"/>
                  </a:lnTo>
                  <a:lnTo>
                    <a:pt x="7547860" y="698615"/>
                  </a:lnTo>
                  <a:lnTo>
                    <a:pt x="7497851" y="703872"/>
                  </a:lnTo>
                  <a:lnTo>
                    <a:pt x="7446932" y="709047"/>
                  </a:lnTo>
                  <a:lnTo>
                    <a:pt x="7395114" y="714136"/>
                  </a:lnTo>
                  <a:lnTo>
                    <a:pt x="7342411" y="719141"/>
                  </a:lnTo>
                  <a:lnTo>
                    <a:pt x="7288833" y="724058"/>
                  </a:lnTo>
                  <a:lnTo>
                    <a:pt x="7234394" y="728888"/>
                  </a:lnTo>
                  <a:lnTo>
                    <a:pt x="7179106" y="733628"/>
                  </a:lnTo>
                  <a:lnTo>
                    <a:pt x="7122980" y="738278"/>
                  </a:lnTo>
                  <a:lnTo>
                    <a:pt x="7066030" y="742837"/>
                  </a:lnTo>
                  <a:lnTo>
                    <a:pt x="7008266" y="747303"/>
                  </a:lnTo>
                  <a:lnTo>
                    <a:pt x="6949703" y="751675"/>
                  </a:lnTo>
                  <a:lnTo>
                    <a:pt x="6890351" y="755952"/>
                  </a:lnTo>
                  <a:lnTo>
                    <a:pt x="6830223" y="760133"/>
                  </a:lnTo>
                  <a:lnTo>
                    <a:pt x="6769332" y="764217"/>
                  </a:lnTo>
                  <a:lnTo>
                    <a:pt x="6707689" y="768202"/>
                  </a:lnTo>
                  <a:lnTo>
                    <a:pt x="6645307" y="772087"/>
                  </a:lnTo>
                  <a:lnTo>
                    <a:pt x="6582197" y="775871"/>
                  </a:lnTo>
                  <a:lnTo>
                    <a:pt x="6518373" y="779554"/>
                  </a:lnTo>
                  <a:lnTo>
                    <a:pt x="6453847" y="783133"/>
                  </a:lnTo>
                  <a:lnTo>
                    <a:pt x="6388630" y="786607"/>
                  </a:lnTo>
                  <a:lnTo>
                    <a:pt x="6322735" y="789976"/>
                  </a:lnTo>
                  <a:lnTo>
                    <a:pt x="6256174" y="793238"/>
                  </a:lnTo>
                  <a:lnTo>
                    <a:pt x="6188960" y="796392"/>
                  </a:lnTo>
                  <a:lnTo>
                    <a:pt x="6121104" y="799437"/>
                  </a:lnTo>
                  <a:lnTo>
                    <a:pt x="6052619" y="802371"/>
                  </a:lnTo>
                  <a:lnTo>
                    <a:pt x="5983517" y="805194"/>
                  </a:lnTo>
                  <a:lnTo>
                    <a:pt x="5913811" y="807904"/>
                  </a:lnTo>
                  <a:lnTo>
                    <a:pt x="5843512" y="810500"/>
                  </a:lnTo>
                  <a:lnTo>
                    <a:pt x="5772633" y="812981"/>
                  </a:lnTo>
                  <a:lnTo>
                    <a:pt x="5701186" y="815346"/>
                  </a:lnTo>
                  <a:lnTo>
                    <a:pt x="5629183" y="817593"/>
                  </a:lnTo>
                  <a:lnTo>
                    <a:pt x="5556637" y="819721"/>
                  </a:lnTo>
                  <a:lnTo>
                    <a:pt x="5483560" y="821730"/>
                  </a:lnTo>
                  <a:lnTo>
                    <a:pt x="5409963" y="823618"/>
                  </a:lnTo>
                  <a:lnTo>
                    <a:pt x="5335860" y="825383"/>
                  </a:lnTo>
                  <a:lnTo>
                    <a:pt x="5261262" y="827025"/>
                  </a:lnTo>
                  <a:lnTo>
                    <a:pt x="5186182" y="828543"/>
                  </a:lnTo>
                  <a:lnTo>
                    <a:pt x="5110632" y="829935"/>
                  </a:lnTo>
                  <a:lnTo>
                    <a:pt x="5034624" y="831199"/>
                  </a:lnTo>
                  <a:lnTo>
                    <a:pt x="4958171" y="832336"/>
                  </a:lnTo>
                  <a:lnTo>
                    <a:pt x="4881284" y="833343"/>
                  </a:lnTo>
                  <a:lnTo>
                    <a:pt x="4803976" y="834220"/>
                  </a:lnTo>
                  <a:lnTo>
                    <a:pt x="4726259" y="834966"/>
                  </a:lnTo>
                  <a:lnTo>
                    <a:pt x="4648145" y="835578"/>
                  </a:lnTo>
                  <a:lnTo>
                    <a:pt x="4569647" y="836056"/>
                  </a:lnTo>
                  <a:lnTo>
                    <a:pt x="4490777" y="836400"/>
                  </a:lnTo>
                  <a:lnTo>
                    <a:pt x="4411547" y="836606"/>
                  </a:lnTo>
                  <a:lnTo>
                    <a:pt x="4331970" y="836676"/>
                  </a:lnTo>
                  <a:lnTo>
                    <a:pt x="4252392" y="836606"/>
                  </a:lnTo>
                  <a:lnTo>
                    <a:pt x="4173162" y="836400"/>
                  </a:lnTo>
                  <a:lnTo>
                    <a:pt x="4094292" y="836056"/>
                  </a:lnTo>
                  <a:lnTo>
                    <a:pt x="4015794" y="835578"/>
                  </a:lnTo>
                  <a:lnTo>
                    <a:pt x="3937680" y="834966"/>
                  </a:lnTo>
                  <a:lnTo>
                    <a:pt x="3859963" y="834220"/>
                  </a:lnTo>
                  <a:lnTo>
                    <a:pt x="3782655" y="833343"/>
                  </a:lnTo>
                  <a:lnTo>
                    <a:pt x="3705768" y="832336"/>
                  </a:lnTo>
                  <a:lnTo>
                    <a:pt x="3629315" y="831199"/>
                  </a:lnTo>
                  <a:lnTo>
                    <a:pt x="3553307" y="829935"/>
                  </a:lnTo>
                  <a:lnTo>
                    <a:pt x="3477757" y="828543"/>
                  </a:lnTo>
                  <a:lnTo>
                    <a:pt x="3402677" y="827025"/>
                  </a:lnTo>
                  <a:lnTo>
                    <a:pt x="3328079" y="825383"/>
                  </a:lnTo>
                  <a:lnTo>
                    <a:pt x="3253976" y="823618"/>
                  </a:lnTo>
                  <a:lnTo>
                    <a:pt x="3180379" y="821730"/>
                  </a:lnTo>
                  <a:lnTo>
                    <a:pt x="3107302" y="819721"/>
                  </a:lnTo>
                  <a:lnTo>
                    <a:pt x="3034756" y="817593"/>
                  </a:lnTo>
                  <a:lnTo>
                    <a:pt x="2962753" y="815346"/>
                  </a:lnTo>
                  <a:lnTo>
                    <a:pt x="2891306" y="812981"/>
                  </a:lnTo>
                  <a:lnTo>
                    <a:pt x="2820427" y="810500"/>
                  </a:lnTo>
                  <a:lnTo>
                    <a:pt x="2750128" y="807904"/>
                  </a:lnTo>
                  <a:lnTo>
                    <a:pt x="2680422" y="805194"/>
                  </a:lnTo>
                  <a:lnTo>
                    <a:pt x="2611320" y="802371"/>
                  </a:lnTo>
                  <a:lnTo>
                    <a:pt x="2542835" y="799437"/>
                  </a:lnTo>
                  <a:lnTo>
                    <a:pt x="2474979" y="796392"/>
                  </a:lnTo>
                  <a:lnTo>
                    <a:pt x="2407765" y="793238"/>
                  </a:lnTo>
                  <a:lnTo>
                    <a:pt x="2341204" y="789976"/>
                  </a:lnTo>
                  <a:lnTo>
                    <a:pt x="2275309" y="786607"/>
                  </a:lnTo>
                  <a:lnTo>
                    <a:pt x="2210092" y="783133"/>
                  </a:lnTo>
                  <a:lnTo>
                    <a:pt x="2145566" y="779554"/>
                  </a:lnTo>
                  <a:lnTo>
                    <a:pt x="2081742" y="775871"/>
                  </a:lnTo>
                  <a:lnTo>
                    <a:pt x="2018632" y="772087"/>
                  </a:lnTo>
                  <a:lnTo>
                    <a:pt x="1956250" y="768202"/>
                  </a:lnTo>
                  <a:lnTo>
                    <a:pt x="1894607" y="764217"/>
                  </a:lnTo>
                  <a:lnTo>
                    <a:pt x="1833716" y="760133"/>
                  </a:lnTo>
                  <a:lnTo>
                    <a:pt x="1773588" y="755952"/>
                  </a:lnTo>
                  <a:lnTo>
                    <a:pt x="1714236" y="751675"/>
                  </a:lnTo>
                  <a:lnTo>
                    <a:pt x="1655673" y="747303"/>
                  </a:lnTo>
                  <a:lnTo>
                    <a:pt x="1597909" y="742837"/>
                  </a:lnTo>
                  <a:lnTo>
                    <a:pt x="1540959" y="738278"/>
                  </a:lnTo>
                  <a:lnTo>
                    <a:pt x="1484833" y="733628"/>
                  </a:lnTo>
                  <a:lnTo>
                    <a:pt x="1429545" y="728888"/>
                  </a:lnTo>
                  <a:lnTo>
                    <a:pt x="1375106" y="724058"/>
                  </a:lnTo>
                  <a:lnTo>
                    <a:pt x="1321528" y="719141"/>
                  </a:lnTo>
                  <a:lnTo>
                    <a:pt x="1268825" y="714136"/>
                  </a:lnTo>
                  <a:lnTo>
                    <a:pt x="1217007" y="709047"/>
                  </a:lnTo>
                  <a:lnTo>
                    <a:pt x="1166088" y="703872"/>
                  </a:lnTo>
                  <a:lnTo>
                    <a:pt x="1116079" y="698615"/>
                  </a:lnTo>
                  <a:lnTo>
                    <a:pt x="1066993" y="693276"/>
                  </a:lnTo>
                  <a:lnTo>
                    <a:pt x="1018843" y="687856"/>
                  </a:lnTo>
                  <a:lnTo>
                    <a:pt x="971639" y="682356"/>
                  </a:lnTo>
                  <a:lnTo>
                    <a:pt x="925395" y="676777"/>
                  </a:lnTo>
                  <a:lnTo>
                    <a:pt x="880123" y="671122"/>
                  </a:lnTo>
                  <a:lnTo>
                    <a:pt x="835834" y="665390"/>
                  </a:lnTo>
                  <a:lnTo>
                    <a:pt x="792542" y="659583"/>
                  </a:lnTo>
                  <a:lnTo>
                    <a:pt x="750258" y="653703"/>
                  </a:lnTo>
                  <a:lnTo>
                    <a:pt x="708995" y="647750"/>
                  </a:lnTo>
                  <a:lnTo>
                    <a:pt x="668765" y="641726"/>
                  </a:lnTo>
                  <a:lnTo>
                    <a:pt x="629580" y="635631"/>
                  </a:lnTo>
                  <a:lnTo>
                    <a:pt x="591453" y="629468"/>
                  </a:lnTo>
                  <a:lnTo>
                    <a:pt x="518419" y="616939"/>
                  </a:lnTo>
                  <a:lnTo>
                    <a:pt x="449761" y="604148"/>
                  </a:lnTo>
                  <a:lnTo>
                    <a:pt x="385577" y="591104"/>
                  </a:lnTo>
                  <a:lnTo>
                    <a:pt x="325966" y="577818"/>
                  </a:lnTo>
                  <a:lnTo>
                    <a:pt x="271025" y="564298"/>
                  </a:lnTo>
                  <a:lnTo>
                    <a:pt x="220851" y="550554"/>
                  </a:lnTo>
                  <a:lnTo>
                    <a:pt x="175544" y="536595"/>
                  </a:lnTo>
                  <a:lnTo>
                    <a:pt x="135200" y="522431"/>
                  </a:lnTo>
                  <a:lnTo>
                    <a:pt x="84205" y="500822"/>
                  </a:lnTo>
                  <a:lnTo>
                    <a:pt x="44930" y="478805"/>
                  </a:lnTo>
                  <a:lnTo>
                    <a:pt x="11363" y="448868"/>
                  </a:lnTo>
                  <a:lnTo>
                    <a:pt x="0" y="418338"/>
                  </a:lnTo>
                  <a:close/>
                </a:path>
              </a:pathLst>
            </a:custGeom>
            <a:ln w="25400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04059" y="1591055"/>
              <a:ext cx="8044434" cy="680465"/>
            </a:xfrm>
            <a:prstGeom prst="rect">
              <a:avLst/>
            </a:prstGeom>
          </p:spPr>
        </p:pic>
      </p:grpSp>
      <p:sp>
        <p:nvSpPr>
          <p:cNvPr id="16" name="object 16" descr=""/>
          <p:cNvSpPr txBox="1"/>
          <p:nvPr/>
        </p:nvSpPr>
        <p:spPr>
          <a:xfrm>
            <a:off x="2182114" y="869844"/>
            <a:ext cx="7656830" cy="1196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346075">
              <a:lnSpc>
                <a:spcPct val="100000"/>
              </a:lnSpc>
              <a:spcBef>
                <a:spcPts val="95"/>
              </a:spcBef>
            </a:pPr>
            <a:r>
              <a:rPr dirty="0" sz="2750" spc="-35" b="1" i="1">
                <a:solidFill>
                  <a:srgbClr val="003300"/>
                </a:solidFill>
                <a:latin typeface="Arial"/>
                <a:cs typeface="Arial"/>
              </a:rPr>
              <a:t>Precautionary</a:t>
            </a:r>
            <a:r>
              <a:rPr dirty="0" sz="2750" spc="-12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750" spc="-10" b="1" i="1">
                <a:solidFill>
                  <a:srgbClr val="003300"/>
                </a:solidFill>
                <a:latin typeface="Arial"/>
                <a:cs typeface="Arial"/>
              </a:rPr>
              <a:t>Approach</a:t>
            </a:r>
            <a:endParaRPr sz="2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20"/>
              </a:spcBef>
            </a:pPr>
            <a:r>
              <a:rPr dirty="0" sz="2500" spc="-35" b="1" i="1">
                <a:solidFill>
                  <a:srgbClr val="003300"/>
                </a:solidFill>
                <a:latin typeface="Arial"/>
                <a:cs typeface="Arial"/>
              </a:rPr>
              <a:t>Objective:</a:t>
            </a:r>
            <a:r>
              <a:rPr dirty="0" sz="2500" spc="-14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500" spc="-10" b="1" i="1">
                <a:solidFill>
                  <a:srgbClr val="003300"/>
                </a:solidFill>
                <a:latin typeface="Arial"/>
                <a:cs typeface="Arial"/>
              </a:rPr>
              <a:t>Safe</a:t>
            </a:r>
            <a:r>
              <a:rPr dirty="0" sz="2500" spc="-16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500" spc="-50" b="1" i="1">
                <a:solidFill>
                  <a:srgbClr val="003300"/>
                </a:solidFill>
                <a:latin typeface="Arial"/>
                <a:cs typeface="Arial"/>
              </a:rPr>
              <a:t>Transfer,</a:t>
            </a:r>
            <a:r>
              <a:rPr dirty="0" sz="2500" spc="-13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500" spc="-30" b="1" i="1">
                <a:solidFill>
                  <a:srgbClr val="003300"/>
                </a:solidFill>
                <a:latin typeface="Arial"/>
                <a:cs typeface="Arial"/>
              </a:rPr>
              <a:t>Handling</a:t>
            </a:r>
            <a:r>
              <a:rPr dirty="0" sz="2500" spc="-14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500" spc="-10" b="1" i="1">
                <a:solidFill>
                  <a:srgbClr val="003300"/>
                </a:solidFill>
                <a:latin typeface="Arial"/>
                <a:cs typeface="Arial"/>
              </a:rPr>
              <a:t>and</a:t>
            </a:r>
            <a:r>
              <a:rPr dirty="0" sz="2500" spc="-16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500" b="1" i="1">
                <a:solidFill>
                  <a:srgbClr val="003300"/>
                </a:solidFill>
                <a:latin typeface="Arial"/>
                <a:cs typeface="Arial"/>
              </a:rPr>
              <a:t>Use</a:t>
            </a:r>
            <a:r>
              <a:rPr dirty="0" sz="2500" spc="-17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500" b="1" i="1">
                <a:solidFill>
                  <a:srgbClr val="003300"/>
                </a:solidFill>
                <a:latin typeface="Arial"/>
                <a:cs typeface="Arial"/>
              </a:rPr>
              <a:t>of</a:t>
            </a:r>
            <a:r>
              <a:rPr dirty="0" sz="2500" spc="12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500" spc="-20" b="1" i="1">
                <a:solidFill>
                  <a:srgbClr val="003300"/>
                </a:solidFill>
                <a:latin typeface="Arial"/>
                <a:cs typeface="Arial"/>
              </a:rPr>
              <a:t>LMOs</a:t>
            </a:r>
            <a:endParaRPr sz="2500">
              <a:latin typeface="Arial"/>
              <a:cs typeface="Arial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637031" y="5658611"/>
            <a:ext cx="10909935" cy="621030"/>
            <a:chOff x="637031" y="5658611"/>
            <a:chExt cx="10909935" cy="621030"/>
          </a:xfrm>
        </p:grpSpPr>
        <p:pic>
          <p:nvPicPr>
            <p:cNvPr id="18" name="object 1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7031" y="5658611"/>
              <a:ext cx="2824734" cy="621030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92196" y="5658611"/>
              <a:ext cx="462546" cy="621030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85159" y="5658611"/>
              <a:ext cx="3414522" cy="621030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30111" y="5658611"/>
              <a:ext cx="462546" cy="621030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23076" y="5658611"/>
              <a:ext cx="4496562" cy="621030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450067" y="5658611"/>
              <a:ext cx="462546" cy="621030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43031" y="5658611"/>
              <a:ext cx="1003553" cy="621030"/>
            </a:xfrm>
            <a:prstGeom prst="rect">
              <a:avLst/>
            </a:prstGeom>
          </p:spPr>
        </p:pic>
      </p:grpSp>
      <p:pic>
        <p:nvPicPr>
          <p:cNvPr id="25" name="object 25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194047" y="4875276"/>
            <a:ext cx="4074413" cy="677418"/>
          </a:xfrm>
          <a:prstGeom prst="rect">
            <a:avLst/>
          </a:prstGeom>
        </p:spPr>
      </p:pic>
      <p:sp>
        <p:nvSpPr>
          <p:cNvPr id="26" name="object 26" descr=""/>
          <p:cNvSpPr txBox="1"/>
          <p:nvPr/>
        </p:nvSpPr>
        <p:spPr>
          <a:xfrm>
            <a:off x="798372" y="4939055"/>
            <a:ext cx="10567670" cy="11512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274320">
              <a:lnSpc>
                <a:spcPct val="100000"/>
              </a:lnSpc>
              <a:spcBef>
                <a:spcPts val="130"/>
              </a:spcBef>
            </a:pPr>
            <a:r>
              <a:rPr dirty="0" sz="2500" spc="-40" b="1" i="1">
                <a:solidFill>
                  <a:srgbClr val="FFFFFF"/>
                </a:solidFill>
                <a:latin typeface="Arial"/>
                <a:cs typeface="Arial"/>
              </a:rPr>
              <a:t>Supporting</a:t>
            </a:r>
            <a:r>
              <a:rPr dirty="0" sz="2500" spc="-9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500" spc="-10" b="1" i="1">
                <a:solidFill>
                  <a:srgbClr val="FFFFFF"/>
                </a:solidFill>
                <a:latin typeface="Arial"/>
                <a:cs typeface="Arial"/>
              </a:rPr>
              <a:t>Mechanisms: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15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200" b="1">
                <a:solidFill>
                  <a:srgbClr val="003300"/>
                </a:solidFill>
                <a:latin typeface="Arial"/>
                <a:cs typeface="Arial"/>
              </a:rPr>
              <a:t>Biosafety</a:t>
            </a:r>
            <a:r>
              <a:rPr dirty="0" sz="2200" spc="-50" b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200" spc="-10" b="1">
                <a:solidFill>
                  <a:srgbClr val="003300"/>
                </a:solidFill>
                <a:latin typeface="Arial"/>
                <a:cs typeface="Arial"/>
              </a:rPr>
              <a:t>Clearing-</a:t>
            </a:r>
            <a:r>
              <a:rPr dirty="0" sz="2200" b="1">
                <a:solidFill>
                  <a:srgbClr val="003300"/>
                </a:solidFill>
                <a:latin typeface="Arial"/>
                <a:cs typeface="Arial"/>
              </a:rPr>
              <a:t>House</a:t>
            </a:r>
            <a:r>
              <a:rPr dirty="0" sz="2200" spc="-30" b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003300"/>
                </a:solidFill>
                <a:latin typeface="Arial"/>
                <a:cs typeface="Arial"/>
              </a:rPr>
              <a:t>(BCH),</a:t>
            </a:r>
            <a:r>
              <a:rPr dirty="0" sz="2200" spc="-50" b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200" spc="-20" b="1">
                <a:solidFill>
                  <a:srgbClr val="003300"/>
                </a:solidFill>
                <a:latin typeface="Arial"/>
                <a:cs typeface="Arial"/>
              </a:rPr>
              <a:t>Capacity-</a:t>
            </a:r>
            <a:r>
              <a:rPr dirty="0" sz="2200" b="1">
                <a:solidFill>
                  <a:srgbClr val="003300"/>
                </a:solidFill>
                <a:latin typeface="Arial"/>
                <a:cs typeface="Arial"/>
              </a:rPr>
              <a:t>Building,</a:t>
            </a:r>
            <a:r>
              <a:rPr dirty="0" sz="2200" spc="-15" b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003300"/>
                </a:solidFill>
                <a:latin typeface="Arial"/>
                <a:cs typeface="Arial"/>
              </a:rPr>
              <a:t>Compliance</a:t>
            </a:r>
            <a:r>
              <a:rPr dirty="0" sz="2200" spc="-45" b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200" b="1">
                <a:solidFill>
                  <a:srgbClr val="003300"/>
                </a:solidFill>
                <a:latin typeface="Arial"/>
                <a:cs typeface="Arial"/>
              </a:rPr>
              <a:t>and</a:t>
            </a:r>
            <a:r>
              <a:rPr dirty="0" sz="2200" spc="-55" b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200" spc="-20" b="1">
                <a:solidFill>
                  <a:srgbClr val="003300"/>
                </a:solidFill>
                <a:latin typeface="Arial"/>
                <a:cs typeface="Arial"/>
              </a:rPr>
              <a:t>COP-</a:t>
            </a:r>
            <a:r>
              <a:rPr dirty="0" sz="2200" spc="-25" b="1">
                <a:solidFill>
                  <a:srgbClr val="003300"/>
                </a:solidFill>
                <a:latin typeface="Arial"/>
                <a:cs typeface="Arial"/>
              </a:rPr>
              <a:t>MOP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4073652" y="2424683"/>
            <a:ext cx="6480175" cy="2440305"/>
            <a:chOff x="4073652" y="2424683"/>
            <a:chExt cx="6480175" cy="2440305"/>
          </a:xfrm>
        </p:grpSpPr>
        <p:pic>
          <p:nvPicPr>
            <p:cNvPr id="28" name="object 28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694420" y="2433827"/>
              <a:ext cx="1859279" cy="2430780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091940" y="2433827"/>
              <a:ext cx="1889760" cy="1915668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573524" y="2499359"/>
              <a:ext cx="340613" cy="445770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660392" y="2424683"/>
              <a:ext cx="938022" cy="567689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113276" y="2729483"/>
              <a:ext cx="1850898" cy="567689"/>
            </a:xfrm>
            <a:prstGeom prst="rect">
              <a:avLst/>
            </a:prstGeom>
          </p:spPr>
        </p:pic>
        <p:pic>
          <p:nvPicPr>
            <p:cNvPr id="33" name="object 33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527804" y="3198888"/>
              <a:ext cx="418338" cy="547865"/>
            </a:xfrm>
            <a:prstGeom prst="rect">
              <a:avLst/>
            </a:prstGeom>
          </p:spPr>
        </p:pic>
        <p:pic>
          <p:nvPicPr>
            <p:cNvPr id="34" name="object 34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677156" y="3186683"/>
              <a:ext cx="936498" cy="567689"/>
            </a:xfrm>
            <a:prstGeom prst="rect">
              <a:avLst/>
            </a:prstGeom>
          </p:spPr>
        </p:pic>
        <p:pic>
          <p:nvPicPr>
            <p:cNvPr id="35" name="object 35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073652" y="3491483"/>
              <a:ext cx="2117598" cy="567689"/>
            </a:xfrm>
            <a:prstGeom prst="rect">
              <a:avLst/>
            </a:prstGeom>
          </p:spPr>
        </p:pic>
      </p:grpSp>
      <p:sp>
        <p:nvSpPr>
          <p:cNvPr id="36" name="object 36" descr=""/>
          <p:cNvSpPr txBox="1"/>
          <p:nvPr/>
        </p:nvSpPr>
        <p:spPr>
          <a:xfrm>
            <a:off x="4220717" y="2477467"/>
            <a:ext cx="1616710" cy="141478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52069" marR="46355" indent="546735">
              <a:lnSpc>
                <a:spcPts val="2400"/>
              </a:lnSpc>
              <a:spcBef>
                <a:spcPts val="290"/>
              </a:spcBef>
              <a:buSzPct val="76190"/>
              <a:buFont typeface="Noto Sans Mono CJK HK"/>
              <a:buChar char="•"/>
              <a:tabLst>
                <a:tab pos="598805" algn="l"/>
              </a:tabLst>
            </a:pPr>
            <a:r>
              <a:rPr dirty="0" sz="2100" spc="-20" b="1" i="1">
                <a:solidFill>
                  <a:srgbClr val="003300"/>
                </a:solidFill>
                <a:latin typeface="Arial"/>
                <a:cs typeface="Arial"/>
              </a:rPr>
              <a:t>Risk</a:t>
            </a:r>
            <a:r>
              <a:rPr dirty="0" sz="2100" spc="-2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55" b="1" i="1">
                <a:solidFill>
                  <a:srgbClr val="003300"/>
                </a:solidFill>
                <a:latin typeface="Arial"/>
                <a:cs typeface="Arial"/>
              </a:rPr>
              <a:t>Assessment</a:t>
            </a:r>
            <a:endParaRPr sz="2100">
              <a:latin typeface="Arial"/>
              <a:cs typeface="Arial"/>
            </a:endParaRPr>
          </a:p>
          <a:p>
            <a:pPr marL="12700" marR="5080" indent="602615">
              <a:lnSpc>
                <a:spcPts val="2400"/>
              </a:lnSpc>
              <a:spcBef>
                <a:spcPts val="1205"/>
              </a:spcBef>
              <a:buSzPct val="95238"/>
              <a:buFont typeface="Noto Sans Mono CJK HK"/>
              <a:buChar char="•"/>
              <a:tabLst>
                <a:tab pos="615315" algn="l"/>
              </a:tabLst>
            </a:pPr>
            <a:r>
              <a:rPr dirty="0" sz="2100" spc="-20" b="1" i="1">
                <a:solidFill>
                  <a:srgbClr val="003300"/>
                </a:solidFill>
                <a:latin typeface="Arial"/>
                <a:cs typeface="Arial"/>
              </a:rPr>
              <a:t>Risk</a:t>
            </a:r>
            <a:r>
              <a:rPr dirty="0" sz="2100" spc="-2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40" b="1" i="1">
                <a:solidFill>
                  <a:srgbClr val="003300"/>
                </a:solidFill>
                <a:latin typeface="Arial"/>
                <a:cs typeface="Arial"/>
              </a:rPr>
              <a:t>Management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8627364" y="2494788"/>
            <a:ext cx="2029460" cy="2244090"/>
            <a:chOff x="8627364" y="2494788"/>
            <a:chExt cx="2029460" cy="2244090"/>
          </a:xfrm>
        </p:grpSpPr>
        <p:pic>
          <p:nvPicPr>
            <p:cNvPr id="38" name="object 38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697468" y="2519172"/>
              <a:ext cx="406133" cy="531113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8775192" y="2494788"/>
              <a:ext cx="1818894" cy="567689"/>
            </a:xfrm>
            <a:prstGeom prst="rect">
              <a:avLst/>
            </a:prstGeom>
          </p:spPr>
        </p:pic>
        <p:pic>
          <p:nvPicPr>
            <p:cNvPr id="40" name="object 40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8956548" y="2799588"/>
              <a:ext cx="1309877" cy="567689"/>
            </a:xfrm>
            <a:prstGeom prst="rect">
              <a:avLst/>
            </a:prstGeom>
          </p:spPr>
        </p:pic>
        <p:pic>
          <p:nvPicPr>
            <p:cNvPr id="41" name="object 41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9022080" y="3281172"/>
              <a:ext cx="406133" cy="531113"/>
            </a:xfrm>
            <a:prstGeom prst="rect">
              <a:avLst/>
            </a:prstGeom>
          </p:spPr>
        </p:pic>
        <p:pic>
          <p:nvPicPr>
            <p:cNvPr id="42" name="object 42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9099804" y="3256788"/>
              <a:ext cx="1169670" cy="567689"/>
            </a:xfrm>
            <a:prstGeom prst="rect">
              <a:avLst/>
            </a:prstGeom>
          </p:spPr>
        </p:pic>
        <p:pic>
          <p:nvPicPr>
            <p:cNvPr id="43" name="object 43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627364" y="3561588"/>
              <a:ext cx="2029205" cy="567689"/>
            </a:xfrm>
            <a:prstGeom prst="rect">
              <a:avLst/>
            </a:prstGeom>
          </p:spPr>
        </p:pic>
        <p:pic>
          <p:nvPicPr>
            <p:cNvPr id="44" name="object 44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9055608" y="3866388"/>
              <a:ext cx="1169670" cy="567689"/>
            </a:xfrm>
            <a:prstGeom prst="rect">
              <a:avLst/>
            </a:prstGeom>
          </p:spPr>
        </p:pic>
        <p:pic>
          <p:nvPicPr>
            <p:cNvPr id="45" name="object 45" descr="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653272" y="4171188"/>
              <a:ext cx="1916429" cy="567689"/>
            </a:xfrm>
            <a:prstGeom prst="rect">
              <a:avLst/>
            </a:prstGeom>
          </p:spPr>
        </p:pic>
      </p:grpSp>
      <p:sp>
        <p:nvSpPr>
          <p:cNvPr id="46" name="object 46" descr=""/>
          <p:cNvSpPr txBox="1"/>
          <p:nvPr/>
        </p:nvSpPr>
        <p:spPr>
          <a:xfrm>
            <a:off x="8694419" y="2433827"/>
            <a:ext cx="1859280" cy="2430780"/>
          </a:xfrm>
          <a:prstGeom prst="rect">
            <a:avLst/>
          </a:prstGeom>
        </p:spPr>
        <p:txBody>
          <a:bodyPr wrap="square" lIns="0" tIns="150495" rIns="0" bIns="0" rtlCol="0" vert="horz">
            <a:spAutoFit/>
          </a:bodyPr>
          <a:lstStyle/>
          <a:p>
            <a:pPr marL="240029" marR="190500" indent="-97155">
              <a:lnSpc>
                <a:spcPts val="2400"/>
              </a:lnSpc>
              <a:spcBef>
                <a:spcPts val="1185"/>
              </a:spcBef>
              <a:buSzPct val="90476"/>
              <a:buFont typeface="Arial"/>
              <a:buChar char="•"/>
              <a:tabLst>
                <a:tab pos="422275" algn="l"/>
              </a:tabLst>
            </a:pPr>
            <a:r>
              <a:rPr dirty="0" sz="2100" spc="-45" b="1" i="1">
                <a:solidFill>
                  <a:srgbClr val="003300"/>
                </a:solidFill>
                <a:latin typeface="Arial"/>
                <a:cs typeface="Arial"/>
              </a:rPr>
              <a:t>Information</a:t>
            </a:r>
            <a:r>
              <a:rPr dirty="0" sz="2100" spc="-4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45" b="1" i="1">
                <a:solidFill>
                  <a:srgbClr val="003300"/>
                </a:solidFill>
                <a:latin typeface="Arial"/>
                <a:cs typeface="Arial"/>
              </a:rPr>
              <a:t>	</a:t>
            </a: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Sharing</a:t>
            </a:r>
            <a:endParaRPr sz="2100">
              <a:latin typeface="Arial"/>
              <a:cs typeface="Arial"/>
            </a:endParaRPr>
          </a:p>
          <a:p>
            <a:pPr lvl="1" marL="92710" marR="132080" indent="471170">
              <a:lnSpc>
                <a:spcPts val="2400"/>
              </a:lnSpc>
              <a:spcBef>
                <a:spcPts val="1200"/>
              </a:spcBef>
              <a:buSzPct val="90476"/>
              <a:buFont typeface="Arial"/>
              <a:buChar char="•"/>
              <a:tabLst>
                <a:tab pos="563880" algn="l"/>
              </a:tabLst>
            </a:pP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Public</a:t>
            </a: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35" b="1" i="1">
                <a:solidFill>
                  <a:srgbClr val="003300"/>
                </a:solidFill>
                <a:latin typeface="Arial"/>
                <a:cs typeface="Arial"/>
              </a:rPr>
              <a:t>Awareness</a:t>
            </a:r>
            <a:r>
              <a:rPr dirty="0" sz="2100" spc="-9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50" b="1" i="1">
                <a:solidFill>
                  <a:srgbClr val="003300"/>
                </a:solidFill>
                <a:latin typeface="Arial"/>
                <a:cs typeface="Arial"/>
              </a:rPr>
              <a:t>&amp;</a:t>
            </a:r>
            <a:endParaRPr sz="2100">
              <a:latin typeface="Arial"/>
              <a:cs typeface="Arial"/>
            </a:endParaRPr>
          </a:p>
          <a:p>
            <a:pPr algn="ctr" marR="36830">
              <a:lnSpc>
                <a:spcPts val="2280"/>
              </a:lnSpc>
            </a:pP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Public</a:t>
            </a:r>
            <a:endParaRPr sz="2100">
              <a:latin typeface="Arial"/>
              <a:cs typeface="Arial"/>
            </a:endParaRPr>
          </a:p>
          <a:p>
            <a:pPr algn="ctr" marR="36195">
              <a:lnSpc>
                <a:spcPts val="2460"/>
              </a:lnSpc>
            </a:pP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Participation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47" name="object 47" descr=""/>
          <p:cNvGrpSpPr/>
          <p:nvPr/>
        </p:nvGrpSpPr>
        <p:grpSpPr>
          <a:xfrm>
            <a:off x="1638300" y="2424683"/>
            <a:ext cx="2372360" cy="2609850"/>
            <a:chOff x="1638300" y="2424683"/>
            <a:chExt cx="2372360" cy="2609850"/>
          </a:xfrm>
        </p:grpSpPr>
        <p:pic>
          <p:nvPicPr>
            <p:cNvPr id="48" name="object 48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638300" y="2462783"/>
              <a:ext cx="2286000" cy="2461260"/>
            </a:xfrm>
            <a:prstGeom prst="rect">
              <a:avLst/>
            </a:prstGeom>
          </p:spPr>
        </p:pic>
        <p:pic>
          <p:nvPicPr>
            <p:cNvPr id="49" name="object 49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167127" y="2436888"/>
              <a:ext cx="418338" cy="547865"/>
            </a:xfrm>
            <a:prstGeom prst="rect">
              <a:avLst/>
            </a:prstGeom>
          </p:spPr>
        </p:pic>
        <p:pic>
          <p:nvPicPr>
            <p:cNvPr id="50" name="object 50" descr="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316480" y="2424683"/>
              <a:ext cx="1160525" cy="567689"/>
            </a:xfrm>
            <a:prstGeom prst="rect">
              <a:avLst/>
            </a:prstGeom>
          </p:spPr>
        </p:pic>
        <p:pic>
          <p:nvPicPr>
            <p:cNvPr id="51" name="object 51" descr="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862327" y="2729483"/>
              <a:ext cx="1856994" cy="567689"/>
            </a:xfrm>
            <a:prstGeom prst="rect">
              <a:avLst/>
            </a:prstGeom>
          </p:spPr>
        </p:pic>
        <p:pic>
          <p:nvPicPr>
            <p:cNvPr id="52" name="object 52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676400" y="3064763"/>
              <a:ext cx="425970" cy="567690"/>
            </a:xfrm>
            <a:prstGeom prst="rect">
              <a:avLst/>
            </a:prstGeom>
          </p:spPr>
        </p:pic>
        <p:pic>
          <p:nvPicPr>
            <p:cNvPr id="53" name="object 53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824228" y="3064763"/>
              <a:ext cx="2146554" cy="567690"/>
            </a:xfrm>
            <a:prstGeom prst="rect">
              <a:avLst/>
            </a:prstGeom>
          </p:spPr>
        </p:pic>
        <p:pic>
          <p:nvPicPr>
            <p:cNvPr id="54" name="object 54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693164" y="3400044"/>
              <a:ext cx="425970" cy="567690"/>
            </a:xfrm>
            <a:prstGeom prst="rect">
              <a:avLst/>
            </a:prstGeom>
          </p:spPr>
        </p:pic>
        <p:pic>
          <p:nvPicPr>
            <p:cNvPr id="55" name="object 55" descr="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906524" y="3400044"/>
              <a:ext cx="2103881" cy="567690"/>
            </a:xfrm>
            <a:prstGeom prst="rect">
              <a:avLst/>
            </a:prstGeom>
          </p:spPr>
        </p:pic>
        <p:pic>
          <p:nvPicPr>
            <p:cNvPr id="56" name="object 56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380487" y="3704844"/>
              <a:ext cx="820674" cy="567690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938527" y="4174248"/>
              <a:ext cx="418338" cy="547865"/>
            </a:xfrm>
            <a:prstGeom prst="rect">
              <a:avLst/>
            </a:prstGeom>
          </p:spPr>
        </p:pic>
        <p:pic>
          <p:nvPicPr>
            <p:cNvPr id="58" name="object 58" descr="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2087880" y="4162044"/>
              <a:ext cx="1474470" cy="567690"/>
            </a:xfrm>
            <a:prstGeom prst="rect">
              <a:avLst/>
            </a:prstGeom>
          </p:spPr>
        </p:pic>
        <p:pic>
          <p:nvPicPr>
            <p:cNvPr id="59" name="object 59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223260" y="4162044"/>
              <a:ext cx="425970" cy="567690"/>
            </a:xfrm>
            <a:prstGeom prst="rect">
              <a:avLst/>
            </a:prstGeom>
          </p:spPr>
        </p:pic>
        <p:pic>
          <p:nvPicPr>
            <p:cNvPr id="60" name="object 60" descr="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170176" y="4466844"/>
              <a:ext cx="1241298" cy="567690"/>
            </a:xfrm>
            <a:prstGeom prst="rect">
              <a:avLst/>
            </a:prstGeom>
          </p:spPr>
        </p:pic>
      </p:grpSp>
      <p:sp>
        <p:nvSpPr>
          <p:cNvPr id="61" name="object 61" descr=""/>
          <p:cNvSpPr txBox="1"/>
          <p:nvPr/>
        </p:nvSpPr>
        <p:spPr>
          <a:xfrm>
            <a:off x="1638300" y="2462783"/>
            <a:ext cx="2286000" cy="2461260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marL="382905" marR="377190" indent="452755">
              <a:lnSpc>
                <a:spcPts val="2400"/>
              </a:lnSpc>
              <a:spcBef>
                <a:spcPts val="405"/>
              </a:spcBef>
              <a:buSzPct val="95238"/>
              <a:buFont typeface="Noto Sans Mono CJK HK"/>
              <a:buChar char="•"/>
              <a:tabLst>
                <a:tab pos="835660" algn="l"/>
              </a:tabLst>
            </a:pP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Rules/</a:t>
            </a: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35" b="1" i="1">
                <a:solidFill>
                  <a:srgbClr val="003300"/>
                </a:solidFill>
                <a:latin typeface="Arial"/>
                <a:cs typeface="Arial"/>
              </a:rPr>
              <a:t>Procedures:</a:t>
            </a:r>
            <a:endParaRPr sz="2100">
              <a:latin typeface="Arial"/>
              <a:cs typeface="Arial"/>
            </a:endParaRPr>
          </a:p>
          <a:p>
            <a:pPr algn="ctr" marL="212090" indent="-147955">
              <a:lnSpc>
                <a:spcPct val="100000"/>
              </a:lnSpc>
              <a:spcBef>
                <a:spcPts val="60"/>
              </a:spcBef>
              <a:buChar char="-"/>
              <a:tabLst>
                <a:tab pos="212090" algn="l"/>
              </a:tabLst>
            </a:pPr>
            <a:r>
              <a:rPr dirty="0" sz="2100" spc="-45" b="1" i="1">
                <a:solidFill>
                  <a:srgbClr val="003300"/>
                </a:solidFill>
                <a:latin typeface="Arial"/>
                <a:cs typeface="Arial"/>
              </a:rPr>
              <a:t>AIA</a:t>
            </a:r>
            <a:r>
              <a:rPr dirty="0" sz="2100" spc="-9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Procedure</a:t>
            </a:r>
            <a:endParaRPr sz="2100">
              <a:latin typeface="Arial"/>
              <a:cs typeface="Arial"/>
            </a:endParaRPr>
          </a:p>
          <a:p>
            <a:pPr algn="ctr" marL="213995" marR="144145" indent="213360">
              <a:lnSpc>
                <a:spcPts val="2400"/>
              </a:lnSpc>
              <a:spcBef>
                <a:spcPts val="305"/>
              </a:spcBef>
              <a:buChar char="-"/>
              <a:tabLst>
                <a:tab pos="427355" algn="l"/>
              </a:tabLst>
            </a:pPr>
            <a:r>
              <a:rPr dirty="0" sz="2100" spc="-30" b="1" i="1">
                <a:solidFill>
                  <a:srgbClr val="003300"/>
                </a:solidFill>
                <a:latin typeface="Arial"/>
                <a:cs typeface="Arial"/>
              </a:rPr>
              <a:t>Procedure</a:t>
            </a:r>
            <a:r>
              <a:rPr dirty="0" sz="2100" spc="-8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25" b="1" i="1">
                <a:solidFill>
                  <a:srgbClr val="003300"/>
                </a:solidFill>
                <a:latin typeface="Arial"/>
                <a:cs typeface="Arial"/>
              </a:rPr>
              <a:t>for</a:t>
            </a:r>
            <a:r>
              <a:rPr dirty="0" sz="2100" spc="-25" b="1" i="1">
                <a:solidFill>
                  <a:srgbClr val="003300"/>
                </a:solidFill>
                <a:latin typeface="Arial"/>
                <a:cs typeface="Arial"/>
              </a:rPr>
              <a:t> FFP</a:t>
            </a:r>
            <a:endParaRPr sz="2100">
              <a:latin typeface="Arial"/>
              <a:cs typeface="Arial"/>
            </a:endParaRPr>
          </a:p>
          <a:p>
            <a:pPr algn="ctr" lvl="1" marL="153035" indent="-153035">
              <a:lnSpc>
                <a:spcPts val="2460"/>
              </a:lnSpc>
              <a:spcBef>
                <a:spcPts val="1019"/>
              </a:spcBef>
              <a:buSzPct val="52380"/>
              <a:buFont typeface="Noto Sans Mono CJK HK"/>
              <a:buChar char="•"/>
              <a:tabLst>
                <a:tab pos="153035" algn="l"/>
              </a:tabLst>
            </a:pPr>
            <a:r>
              <a:rPr dirty="0" sz="2100" spc="-40" b="1" i="1">
                <a:solidFill>
                  <a:srgbClr val="003300"/>
                </a:solidFill>
                <a:latin typeface="Arial"/>
                <a:cs typeface="Arial"/>
              </a:rPr>
              <a:t>Decision</a:t>
            </a:r>
            <a:r>
              <a:rPr dirty="0" sz="2100" spc="-10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50" b="1" i="1">
                <a:solidFill>
                  <a:srgbClr val="003300"/>
                </a:solidFill>
                <a:latin typeface="Arial"/>
                <a:cs typeface="Arial"/>
              </a:rPr>
              <a:t>-</a:t>
            </a:r>
            <a:endParaRPr sz="2100">
              <a:latin typeface="Arial"/>
              <a:cs typeface="Arial"/>
            </a:endParaRPr>
          </a:p>
          <a:p>
            <a:pPr algn="ctr">
              <a:lnSpc>
                <a:spcPts val="2460"/>
              </a:lnSpc>
            </a:pP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making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62" name="object 62" descr=""/>
          <p:cNvGrpSpPr/>
          <p:nvPr/>
        </p:nvGrpSpPr>
        <p:grpSpPr>
          <a:xfrm>
            <a:off x="6057900" y="2395727"/>
            <a:ext cx="2531110" cy="2396490"/>
            <a:chOff x="6057900" y="2395727"/>
            <a:chExt cx="2531110" cy="2396490"/>
          </a:xfrm>
        </p:grpSpPr>
        <p:pic>
          <p:nvPicPr>
            <p:cNvPr id="63" name="object 63" descr="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6057900" y="2433827"/>
              <a:ext cx="2487168" cy="2247900"/>
            </a:xfrm>
            <a:prstGeom prst="rect">
              <a:avLst/>
            </a:prstGeom>
          </p:spPr>
        </p:pic>
        <p:pic>
          <p:nvPicPr>
            <p:cNvPr id="64" name="object 64" descr="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516623" y="2421648"/>
              <a:ext cx="406133" cy="529577"/>
            </a:xfrm>
            <a:prstGeom prst="rect">
              <a:avLst/>
            </a:prstGeom>
          </p:spPr>
        </p:pic>
        <p:pic>
          <p:nvPicPr>
            <p:cNvPr id="65" name="object 65" descr="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6594348" y="2395727"/>
              <a:ext cx="1582674" cy="567689"/>
            </a:xfrm>
            <a:prstGeom prst="rect">
              <a:avLst/>
            </a:prstGeom>
          </p:spPr>
        </p:pic>
        <p:pic>
          <p:nvPicPr>
            <p:cNvPr id="66" name="object 66" descr="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6492240" y="2700527"/>
              <a:ext cx="1760982" cy="567689"/>
            </a:xfrm>
            <a:prstGeom prst="rect">
              <a:avLst/>
            </a:prstGeom>
          </p:spPr>
        </p:pic>
        <p:pic>
          <p:nvPicPr>
            <p:cNvPr id="67" name="object 67" descr="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6237731" y="3005327"/>
              <a:ext cx="2205990" cy="567689"/>
            </a:xfrm>
            <a:prstGeom prst="rect">
              <a:avLst/>
            </a:prstGeom>
          </p:spPr>
        </p:pic>
        <p:pic>
          <p:nvPicPr>
            <p:cNvPr id="68" name="object 68" descr="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6289547" y="3310127"/>
              <a:ext cx="2042922" cy="567690"/>
            </a:xfrm>
            <a:prstGeom prst="rect">
              <a:avLst/>
            </a:prstGeom>
          </p:spPr>
        </p:pic>
        <p:pic>
          <p:nvPicPr>
            <p:cNvPr id="69" name="object 69" descr="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6158484" y="3614927"/>
              <a:ext cx="425970" cy="567690"/>
            </a:xfrm>
            <a:prstGeom prst="rect">
              <a:avLst/>
            </a:prstGeom>
          </p:spPr>
        </p:pic>
        <p:pic>
          <p:nvPicPr>
            <p:cNvPr id="70" name="object 70" descr="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6306311" y="3614927"/>
              <a:ext cx="2282190" cy="567690"/>
            </a:xfrm>
            <a:prstGeom prst="rect">
              <a:avLst/>
            </a:prstGeom>
          </p:spPr>
        </p:pic>
        <p:pic>
          <p:nvPicPr>
            <p:cNvPr id="71" name="object 71" descr="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6348984" y="3919727"/>
              <a:ext cx="1924050" cy="567690"/>
            </a:xfrm>
            <a:prstGeom prst="rect">
              <a:avLst/>
            </a:prstGeom>
          </p:spPr>
        </p:pic>
        <p:pic>
          <p:nvPicPr>
            <p:cNvPr id="72" name="object 72" descr="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6428231" y="4224527"/>
              <a:ext cx="425970" cy="567690"/>
            </a:xfrm>
            <a:prstGeom prst="rect">
              <a:avLst/>
            </a:prstGeom>
          </p:spPr>
        </p:pic>
        <p:pic>
          <p:nvPicPr>
            <p:cNvPr id="73" name="object 73" descr="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6576059" y="4224527"/>
              <a:ext cx="1619250" cy="567690"/>
            </a:xfrm>
            <a:prstGeom prst="rect">
              <a:avLst/>
            </a:prstGeom>
          </p:spPr>
        </p:pic>
      </p:grpSp>
      <p:sp>
        <p:nvSpPr>
          <p:cNvPr id="74" name="object 74" descr=""/>
          <p:cNvSpPr txBox="1"/>
          <p:nvPr/>
        </p:nvSpPr>
        <p:spPr>
          <a:xfrm>
            <a:off x="6057900" y="2433827"/>
            <a:ext cx="2487295" cy="2247900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algn="ctr" marL="88265" indent="-87630">
              <a:lnSpc>
                <a:spcPts val="2460"/>
              </a:lnSpc>
              <a:spcBef>
                <a:spcPts val="229"/>
              </a:spcBef>
              <a:buSzPct val="78571"/>
              <a:buFont typeface="Arial"/>
              <a:buChar char="•"/>
              <a:tabLst>
                <a:tab pos="88265" algn="l"/>
              </a:tabLst>
            </a:pP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Handling,</a:t>
            </a:r>
            <a:endParaRPr sz="2100">
              <a:latin typeface="Arial"/>
              <a:cs typeface="Arial"/>
            </a:endParaRPr>
          </a:p>
          <a:p>
            <a:pPr algn="ctr" marL="339725" marR="333375" indent="1270">
              <a:lnSpc>
                <a:spcPts val="2400"/>
              </a:lnSpc>
              <a:spcBef>
                <a:spcPts val="120"/>
              </a:spcBef>
            </a:pP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Transport,</a:t>
            </a: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60" b="1" i="1">
                <a:solidFill>
                  <a:srgbClr val="003300"/>
                </a:solidFill>
                <a:latin typeface="Arial"/>
                <a:cs typeface="Arial"/>
              </a:rPr>
              <a:t>Packaging</a:t>
            </a:r>
            <a:r>
              <a:rPr dirty="0" sz="2100" spc="-7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25" b="1" i="1">
                <a:solidFill>
                  <a:srgbClr val="003300"/>
                </a:solidFill>
                <a:latin typeface="Arial"/>
                <a:cs typeface="Arial"/>
              </a:rPr>
              <a:t>and </a:t>
            </a: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Identification:</a:t>
            </a:r>
            <a:endParaRPr sz="2100">
              <a:latin typeface="Arial"/>
              <a:cs typeface="Arial"/>
            </a:endParaRPr>
          </a:p>
          <a:p>
            <a:pPr algn="ctr" marL="260350" marR="187325">
              <a:lnSpc>
                <a:spcPts val="2400"/>
              </a:lnSpc>
              <a:spcBef>
                <a:spcPts val="5"/>
              </a:spcBef>
            </a:pPr>
            <a:r>
              <a:rPr dirty="0" sz="2100" b="1" i="1">
                <a:solidFill>
                  <a:srgbClr val="003300"/>
                </a:solidFill>
                <a:latin typeface="Arial"/>
                <a:cs typeface="Arial"/>
              </a:rPr>
              <a:t>-</a:t>
            </a:r>
            <a:r>
              <a:rPr dirty="0" sz="2100" spc="-12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45" b="1" i="1">
                <a:solidFill>
                  <a:srgbClr val="003300"/>
                </a:solidFill>
                <a:latin typeface="Arial"/>
                <a:cs typeface="Arial"/>
              </a:rPr>
              <a:t>Documentation</a:t>
            </a:r>
            <a:r>
              <a:rPr dirty="0" sz="2100" spc="-4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20" b="1" i="1">
                <a:solidFill>
                  <a:srgbClr val="003300"/>
                </a:solidFill>
                <a:latin typeface="Arial"/>
                <a:cs typeface="Arial"/>
              </a:rPr>
              <a:t>for</a:t>
            </a:r>
            <a:r>
              <a:rPr dirty="0" sz="2100" spc="-110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Shipment</a:t>
            </a:r>
            <a:endParaRPr sz="2100">
              <a:latin typeface="Arial"/>
              <a:cs typeface="Arial"/>
            </a:endParaRPr>
          </a:p>
          <a:p>
            <a:pPr algn="ctr" marL="635">
              <a:lnSpc>
                <a:spcPts val="2340"/>
              </a:lnSpc>
            </a:pPr>
            <a:r>
              <a:rPr dirty="0" sz="2100" b="1" i="1">
                <a:solidFill>
                  <a:srgbClr val="003300"/>
                </a:solidFill>
                <a:latin typeface="Arial"/>
                <a:cs typeface="Arial"/>
              </a:rPr>
              <a:t>-</a:t>
            </a:r>
            <a:r>
              <a:rPr dirty="0" sz="2100" spc="-125" b="1" i="1">
                <a:solidFill>
                  <a:srgbClr val="003300"/>
                </a:solidFill>
                <a:latin typeface="Arial"/>
                <a:cs typeface="Arial"/>
              </a:rPr>
              <a:t> </a:t>
            </a:r>
            <a:r>
              <a:rPr dirty="0" sz="2100" spc="-10" b="1" i="1">
                <a:solidFill>
                  <a:srgbClr val="003300"/>
                </a:solidFill>
                <a:latin typeface="Arial"/>
                <a:cs typeface="Arial"/>
              </a:rPr>
              <a:t>Standards</a:t>
            </a:r>
            <a:endParaRPr sz="2100">
              <a:latin typeface="Arial"/>
              <a:cs typeface="Arial"/>
            </a:endParaRPr>
          </a:p>
        </p:txBody>
      </p:sp>
      <p:pic>
        <p:nvPicPr>
          <p:cNvPr id="75" name="object 75" descr="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1743455" y="0"/>
            <a:ext cx="8475726" cy="1174241"/>
          </a:xfrm>
          <a:prstGeom prst="rect">
            <a:avLst/>
          </a:prstGeom>
        </p:spPr>
      </p:pic>
      <p:sp>
        <p:nvSpPr>
          <p:cNvPr id="76" name="object 76"/>
          <p:cNvSpPr txBox="1">
            <a:spLocks noGrp="1"/>
          </p:cNvSpPr>
          <p:nvPr>
            <p:ph type="title"/>
          </p:nvPr>
        </p:nvSpPr>
        <p:spPr>
          <a:xfrm>
            <a:off x="2121789" y="-71551"/>
            <a:ext cx="7681595" cy="7886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Key</a:t>
            </a:r>
            <a:r>
              <a:rPr dirty="0" spc="-85"/>
              <a:t> </a:t>
            </a:r>
            <a:r>
              <a:rPr dirty="0"/>
              <a:t>Provisions</a:t>
            </a:r>
            <a:r>
              <a:rPr dirty="0" spc="-110"/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/>
              <a:t>the</a:t>
            </a:r>
            <a:r>
              <a:rPr dirty="0" spc="-110"/>
              <a:t> </a:t>
            </a:r>
            <a:r>
              <a:rPr dirty="0" spc="-10"/>
              <a:t>Protocol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14833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4722" rIns="0" bIns="0" rtlCol="0" vert="horz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dirty="0" sz="4500" spc="-10"/>
              <a:t>Procedures</a:t>
            </a:r>
            <a:r>
              <a:rPr dirty="0" sz="4500" spc="-170"/>
              <a:t> </a:t>
            </a:r>
            <a:r>
              <a:rPr dirty="0" sz="4500"/>
              <a:t>for</a:t>
            </a:r>
            <a:r>
              <a:rPr dirty="0" sz="4500" spc="-130"/>
              <a:t> </a:t>
            </a:r>
            <a:r>
              <a:rPr dirty="0" sz="4500" spc="-20"/>
              <a:t>Transboundary</a:t>
            </a:r>
            <a:r>
              <a:rPr dirty="0" sz="4500" spc="-180"/>
              <a:t> </a:t>
            </a:r>
            <a:r>
              <a:rPr dirty="0" sz="4500" spc="-10"/>
              <a:t>Movements</a:t>
            </a:r>
            <a:r>
              <a:rPr dirty="0" sz="4500" spc="-145"/>
              <a:t> </a:t>
            </a:r>
            <a:r>
              <a:rPr dirty="0" sz="4500"/>
              <a:t>of</a:t>
            </a:r>
            <a:r>
              <a:rPr dirty="0" sz="4500" spc="-150"/>
              <a:t> </a:t>
            </a:r>
            <a:r>
              <a:rPr dirty="0" sz="4500" spc="-20"/>
              <a:t>LMOs</a:t>
            </a:r>
            <a:endParaRPr sz="4500"/>
          </a:p>
        </p:txBody>
      </p:sp>
      <p:grpSp>
        <p:nvGrpSpPr>
          <p:cNvPr id="4" name="object 4" descr=""/>
          <p:cNvGrpSpPr/>
          <p:nvPr/>
        </p:nvGrpSpPr>
        <p:grpSpPr>
          <a:xfrm>
            <a:off x="3683508" y="1645920"/>
            <a:ext cx="4848860" cy="787400"/>
            <a:chOff x="3683508" y="1645920"/>
            <a:chExt cx="4848860" cy="787400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3508" y="1645920"/>
              <a:ext cx="3129534" cy="78714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45936" y="1645920"/>
              <a:ext cx="2186177" cy="787146"/>
            </a:xfrm>
            <a:prstGeom prst="rect">
              <a:avLst/>
            </a:prstGeom>
          </p:spPr>
        </p:pic>
      </p:grpSp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442972" y="2670048"/>
            <a:ext cx="7786878" cy="787146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1491996" y="3694176"/>
            <a:ext cx="9771380" cy="1214120"/>
            <a:chOff x="1491996" y="3694176"/>
            <a:chExt cx="9771380" cy="1214120"/>
          </a:xfrm>
        </p:grpSpPr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91996" y="3694176"/>
              <a:ext cx="9771126" cy="78714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465319" y="4120896"/>
              <a:ext cx="3016757" cy="78714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14972" y="4120896"/>
              <a:ext cx="575297" cy="787145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123175" y="4120896"/>
              <a:ext cx="1084326" cy="787145"/>
            </a:xfrm>
            <a:prstGeom prst="rect">
              <a:avLst/>
            </a:prstGeom>
          </p:spPr>
        </p:pic>
      </p:grpSp>
      <p:sp>
        <p:nvSpPr>
          <p:cNvPr id="13" name="object 1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62560" rIns="0" bIns="0" rtlCol="0" vert="horz">
            <a:spAutoFit/>
          </a:bodyPr>
          <a:lstStyle/>
          <a:p>
            <a:pPr algn="ctr" marL="301625" marR="447040">
              <a:lnSpc>
                <a:spcPct val="100000"/>
              </a:lnSpc>
              <a:spcBef>
                <a:spcPts val="95"/>
              </a:spcBef>
            </a:pPr>
            <a:r>
              <a:rPr dirty="0" sz="2800"/>
              <a:t>There</a:t>
            </a:r>
            <a:r>
              <a:rPr dirty="0" sz="2800" spc="-60"/>
              <a:t> </a:t>
            </a:r>
            <a:r>
              <a:rPr dirty="0" sz="2800"/>
              <a:t>are</a:t>
            </a:r>
            <a:r>
              <a:rPr dirty="0" sz="2800" spc="-65"/>
              <a:t> </a:t>
            </a:r>
            <a:r>
              <a:rPr dirty="0" sz="2800"/>
              <a:t>two</a:t>
            </a:r>
            <a:r>
              <a:rPr dirty="0" sz="2800" spc="-60"/>
              <a:t> </a:t>
            </a:r>
            <a:r>
              <a:rPr dirty="0" sz="2800"/>
              <a:t>key</a:t>
            </a:r>
            <a:r>
              <a:rPr dirty="0" sz="2800" spc="-75"/>
              <a:t> </a:t>
            </a:r>
            <a:r>
              <a:rPr dirty="0" sz="2800" spc="-10"/>
              <a:t>procedures:</a:t>
            </a:r>
            <a:endParaRPr sz="2800"/>
          </a:p>
          <a:p>
            <a:pPr marL="903605" marR="5080" indent="950594">
              <a:lnSpc>
                <a:spcPct val="240099"/>
              </a:lnSpc>
            </a:pPr>
            <a:r>
              <a:rPr dirty="0" sz="2800"/>
              <a:t>The</a:t>
            </a:r>
            <a:r>
              <a:rPr dirty="0" sz="2800" spc="-100"/>
              <a:t> </a:t>
            </a:r>
            <a:r>
              <a:rPr dirty="0" sz="2800"/>
              <a:t>Advance</a:t>
            </a:r>
            <a:r>
              <a:rPr dirty="0" sz="2800" spc="-80"/>
              <a:t> </a:t>
            </a:r>
            <a:r>
              <a:rPr dirty="0" sz="2800"/>
              <a:t>Informed</a:t>
            </a:r>
            <a:r>
              <a:rPr dirty="0" sz="2800" spc="-80"/>
              <a:t> </a:t>
            </a:r>
            <a:r>
              <a:rPr dirty="0" sz="2800"/>
              <a:t>Agreement</a:t>
            </a:r>
            <a:r>
              <a:rPr dirty="0" sz="2800" spc="-100"/>
              <a:t> </a:t>
            </a:r>
            <a:r>
              <a:rPr dirty="0" sz="2800"/>
              <a:t>(AIA)</a:t>
            </a:r>
            <a:r>
              <a:rPr dirty="0" sz="2800" spc="-90"/>
              <a:t> </a:t>
            </a:r>
            <a:r>
              <a:rPr dirty="0" sz="2800" spc="-10"/>
              <a:t>procedure Procedures</a:t>
            </a:r>
            <a:r>
              <a:rPr dirty="0" sz="2800" spc="-65"/>
              <a:t> </a:t>
            </a:r>
            <a:r>
              <a:rPr dirty="0" sz="2800"/>
              <a:t>for</a:t>
            </a:r>
            <a:r>
              <a:rPr dirty="0" sz="2800" spc="-90"/>
              <a:t> </a:t>
            </a:r>
            <a:r>
              <a:rPr dirty="0" sz="2800"/>
              <a:t>LMOs</a:t>
            </a:r>
            <a:r>
              <a:rPr dirty="0" sz="2800" spc="-70"/>
              <a:t> </a:t>
            </a:r>
            <a:r>
              <a:rPr dirty="0" sz="2800"/>
              <a:t>intended</a:t>
            </a:r>
            <a:r>
              <a:rPr dirty="0" sz="2800" spc="-65"/>
              <a:t> </a:t>
            </a:r>
            <a:r>
              <a:rPr dirty="0" sz="2800"/>
              <a:t>for</a:t>
            </a:r>
            <a:r>
              <a:rPr dirty="0" sz="2800" spc="-90"/>
              <a:t> </a:t>
            </a:r>
            <a:r>
              <a:rPr dirty="0" sz="2800"/>
              <a:t>direct</a:t>
            </a:r>
            <a:r>
              <a:rPr dirty="0" sz="2800" spc="-75"/>
              <a:t> </a:t>
            </a:r>
            <a:r>
              <a:rPr dirty="0" sz="2800"/>
              <a:t>use</a:t>
            </a:r>
            <a:r>
              <a:rPr dirty="0" sz="2800" spc="-75"/>
              <a:t> </a:t>
            </a:r>
            <a:r>
              <a:rPr dirty="0" sz="2800"/>
              <a:t>as</a:t>
            </a:r>
            <a:r>
              <a:rPr dirty="0" sz="2800" spc="-95"/>
              <a:t> </a:t>
            </a:r>
            <a:r>
              <a:rPr dirty="0" sz="2800"/>
              <a:t>food,</a:t>
            </a:r>
            <a:r>
              <a:rPr dirty="0" sz="2800" spc="-75"/>
              <a:t> </a:t>
            </a:r>
            <a:r>
              <a:rPr dirty="0" sz="2800"/>
              <a:t>feed</a:t>
            </a:r>
            <a:r>
              <a:rPr dirty="0" sz="2800" spc="-95"/>
              <a:t> </a:t>
            </a:r>
            <a:r>
              <a:rPr dirty="0" sz="2800"/>
              <a:t>or</a:t>
            </a:r>
            <a:r>
              <a:rPr dirty="0" sz="2800" spc="-80"/>
              <a:t> </a:t>
            </a:r>
            <a:r>
              <a:rPr dirty="0" sz="2800" spc="-25"/>
              <a:t>for</a:t>
            </a:r>
            <a:endParaRPr sz="2800"/>
          </a:p>
          <a:p>
            <a:pPr algn="ctr" marL="301625">
              <a:lnSpc>
                <a:spcPct val="100000"/>
              </a:lnSpc>
            </a:pPr>
            <a:r>
              <a:rPr dirty="0" sz="2800"/>
              <a:t>processing</a:t>
            </a:r>
            <a:r>
              <a:rPr dirty="0" sz="2800" spc="-110"/>
              <a:t> </a:t>
            </a:r>
            <a:r>
              <a:rPr dirty="0" sz="2800" spc="-25"/>
              <a:t>(LMOs-</a:t>
            </a:r>
            <a:r>
              <a:rPr dirty="0" sz="2800" spc="-20"/>
              <a:t>FFP)</a:t>
            </a:r>
            <a:endParaRPr sz="2800"/>
          </a:p>
        </p:txBody>
      </p:sp>
      <p:pic>
        <p:nvPicPr>
          <p:cNvPr id="14" name="object 14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81583" y="934211"/>
            <a:ext cx="2438400" cy="175564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20084" y="0"/>
            <a:ext cx="4789170" cy="118948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99686" y="-55625"/>
            <a:ext cx="3996690" cy="7880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Key</a:t>
            </a:r>
            <a:r>
              <a:rPr dirty="0" spc="-170"/>
              <a:t> </a:t>
            </a:r>
            <a:r>
              <a:rPr dirty="0" spc="-10"/>
              <a:t>procedures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3235451" y="2755404"/>
            <a:ext cx="1870710" cy="1511300"/>
            <a:chOff x="3235451" y="2755404"/>
            <a:chExt cx="1870710" cy="1511300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35451" y="2755404"/>
              <a:ext cx="1529334" cy="401561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43071" y="3046475"/>
              <a:ext cx="287261" cy="377189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94887" y="3032772"/>
              <a:ext cx="1219962" cy="401561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43071" y="3323843"/>
              <a:ext cx="287261" cy="37719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94887" y="3310140"/>
              <a:ext cx="1811274" cy="401561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43071" y="3601211"/>
              <a:ext cx="287261" cy="377189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94887" y="3587508"/>
              <a:ext cx="1805177" cy="401561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43071" y="3878580"/>
              <a:ext cx="287261" cy="377189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94887" y="3864876"/>
              <a:ext cx="1703069" cy="401561"/>
            </a:xfrm>
            <a:prstGeom prst="rect">
              <a:avLst/>
            </a:prstGeom>
          </p:spPr>
        </p:pic>
      </p:grpSp>
      <p:grpSp>
        <p:nvGrpSpPr>
          <p:cNvPr id="14" name="object 14" descr=""/>
          <p:cNvGrpSpPr/>
          <p:nvPr/>
        </p:nvGrpSpPr>
        <p:grpSpPr>
          <a:xfrm>
            <a:off x="8410956" y="4895100"/>
            <a:ext cx="2396490" cy="1858010"/>
            <a:chOff x="8410956" y="4895100"/>
            <a:chExt cx="2396490" cy="1858010"/>
          </a:xfrm>
        </p:grpSpPr>
        <p:pic>
          <p:nvPicPr>
            <p:cNvPr id="15" name="object 15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10956" y="5972554"/>
              <a:ext cx="780288" cy="780286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485632" y="4895100"/>
              <a:ext cx="2321814" cy="428993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85632" y="5123700"/>
              <a:ext cx="2093214" cy="428993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485632" y="5352288"/>
              <a:ext cx="1640585" cy="428993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485632" y="5580888"/>
              <a:ext cx="1622298" cy="428993"/>
            </a:xfrm>
            <a:prstGeom prst="rect">
              <a:avLst/>
            </a:prstGeom>
          </p:spPr>
        </p:pic>
      </p:grpSp>
      <p:sp>
        <p:nvSpPr>
          <p:cNvPr id="20" name="object 20" descr=""/>
          <p:cNvSpPr txBox="1"/>
          <p:nvPr/>
        </p:nvSpPr>
        <p:spPr>
          <a:xfrm>
            <a:off x="3258311" y="2769107"/>
            <a:ext cx="1828800" cy="1428115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dirty="0" sz="1400" b="1">
                <a:latin typeface="Arial"/>
                <a:cs typeface="Arial"/>
              </a:rPr>
              <a:t>AIA</a:t>
            </a:r>
            <a:r>
              <a:rPr dirty="0" sz="1400" spc="-7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Procedure:</a:t>
            </a:r>
            <a:endParaRPr sz="14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505"/>
              </a:spcBef>
            </a:pPr>
            <a:r>
              <a:rPr dirty="0" sz="1400">
                <a:latin typeface="Arial"/>
                <a:cs typeface="Arial"/>
              </a:rPr>
              <a:t>-</a:t>
            </a:r>
            <a:r>
              <a:rPr dirty="0" sz="1400" spc="-10" b="1">
                <a:latin typeface="Arial"/>
                <a:cs typeface="Arial"/>
              </a:rPr>
              <a:t>Notification</a:t>
            </a:r>
            <a:endParaRPr sz="14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505"/>
              </a:spcBef>
            </a:pPr>
            <a:r>
              <a:rPr dirty="0" sz="1400">
                <a:latin typeface="Arial"/>
                <a:cs typeface="Arial"/>
              </a:rPr>
              <a:t>-</a:t>
            </a:r>
            <a:r>
              <a:rPr dirty="0" sz="1400" spc="-10" b="1">
                <a:latin typeface="Arial"/>
                <a:cs typeface="Arial"/>
              </a:rPr>
              <a:t>Acknowledgement</a:t>
            </a:r>
            <a:endParaRPr sz="14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505"/>
              </a:spcBef>
            </a:pPr>
            <a:r>
              <a:rPr dirty="0" sz="1400">
                <a:latin typeface="Arial"/>
                <a:cs typeface="Arial"/>
              </a:rPr>
              <a:t>-</a:t>
            </a:r>
            <a:r>
              <a:rPr dirty="0" sz="1400" b="1">
                <a:latin typeface="Arial"/>
                <a:cs typeface="Arial"/>
              </a:rPr>
              <a:t>Decision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based</a:t>
            </a:r>
            <a:r>
              <a:rPr dirty="0" sz="1400" spc="-55" b="1">
                <a:latin typeface="Arial"/>
                <a:cs typeface="Arial"/>
              </a:rPr>
              <a:t> </a:t>
            </a:r>
            <a:r>
              <a:rPr dirty="0" sz="1400" spc="-25" b="1">
                <a:latin typeface="Arial"/>
                <a:cs typeface="Arial"/>
              </a:rPr>
              <a:t>on</a:t>
            </a:r>
            <a:endParaRPr sz="14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505"/>
              </a:spcBef>
            </a:pPr>
            <a:r>
              <a:rPr dirty="0" sz="1400" spc="-10">
                <a:latin typeface="Arial"/>
                <a:cs typeface="Arial"/>
              </a:rPr>
              <a:t>-</a:t>
            </a:r>
            <a:r>
              <a:rPr dirty="0" sz="1400" b="1">
                <a:latin typeface="Arial"/>
                <a:cs typeface="Arial"/>
              </a:rPr>
              <a:t>Risk</a:t>
            </a:r>
            <a:r>
              <a:rPr dirty="0" sz="1400" spc="-8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Assessment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4049267" y="838212"/>
            <a:ext cx="5652770" cy="509270"/>
            <a:chOff x="4049267" y="838212"/>
            <a:chExt cx="5652770" cy="509270"/>
          </a:xfrm>
        </p:grpSpPr>
        <p:pic>
          <p:nvPicPr>
            <p:cNvPr id="22" name="object 22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049267" y="850353"/>
              <a:ext cx="5652516" cy="413042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706111" y="838212"/>
              <a:ext cx="4355592" cy="509003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747259" y="856500"/>
              <a:ext cx="1091946" cy="428993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582411" y="856500"/>
              <a:ext cx="1623821" cy="428993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010400" y="856500"/>
              <a:ext cx="2012442" cy="428993"/>
            </a:xfrm>
            <a:prstGeom prst="rect">
              <a:avLst/>
            </a:prstGeom>
          </p:spPr>
        </p:pic>
      </p:grpSp>
      <p:sp>
        <p:nvSpPr>
          <p:cNvPr id="27" name="object 27" descr=""/>
          <p:cNvSpPr txBox="1"/>
          <p:nvPr/>
        </p:nvSpPr>
        <p:spPr>
          <a:xfrm>
            <a:off x="4096511" y="874775"/>
            <a:ext cx="5562600" cy="323215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sz="1500" b="1">
                <a:latin typeface="Arial"/>
                <a:cs typeface="Arial"/>
              </a:rPr>
              <a:t>Possible</a:t>
            </a:r>
            <a:r>
              <a:rPr dirty="0" sz="1500" spc="-60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Transboundary</a:t>
            </a:r>
            <a:r>
              <a:rPr dirty="0" sz="1500" spc="-3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Movement</a:t>
            </a:r>
            <a:r>
              <a:rPr dirty="0" sz="1500" spc="-2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of</a:t>
            </a:r>
            <a:r>
              <a:rPr dirty="0" sz="1500" spc="-55" b="1">
                <a:latin typeface="Arial"/>
                <a:cs typeface="Arial"/>
              </a:rPr>
              <a:t> </a:t>
            </a:r>
            <a:r>
              <a:rPr dirty="0" sz="1500" spc="-20" b="1">
                <a:latin typeface="Arial"/>
                <a:cs typeface="Arial"/>
              </a:rPr>
              <a:t>LMOs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8382000" y="2526792"/>
            <a:ext cx="2861310" cy="1479550"/>
            <a:chOff x="8382000" y="2526792"/>
            <a:chExt cx="2861310" cy="1479550"/>
          </a:xfrm>
        </p:grpSpPr>
        <p:pic>
          <p:nvPicPr>
            <p:cNvPr id="29" name="object 29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382000" y="2526792"/>
              <a:ext cx="1671066" cy="427481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389620" y="2842247"/>
              <a:ext cx="304038" cy="398538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8446007" y="2823972"/>
              <a:ext cx="2658618" cy="427481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389620" y="3139427"/>
              <a:ext cx="304038" cy="398538"/>
            </a:xfrm>
            <a:prstGeom prst="rect">
              <a:avLst/>
            </a:prstGeom>
          </p:spPr>
        </p:pic>
        <p:pic>
          <p:nvPicPr>
            <p:cNvPr id="33" name="object 33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8446007" y="3121152"/>
              <a:ext cx="2306574" cy="427482"/>
            </a:xfrm>
            <a:prstGeom prst="rect">
              <a:avLst/>
            </a:prstGeom>
          </p:spPr>
        </p:pic>
        <p:pic>
          <p:nvPicPr>
            <p:cNvPr id="34" name="object 34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382000" y="3349752"/>
              <a:ext cx="2861309" cy="427481"/>
            </a:xfrm>
            <a:prstGeom prst="rect">
              <a:avLst/>
            </a:prstGeom>
          </p:spPr>
        </p:pic>
        <p:pic>
          <p:nvPicPr>
            <p:cNvPr id="35" name="object 35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382000" y="3578352"/>
              <a:ext cx="2244090" cy="427481"/>
            </a:xfrm>
            <a:prstGeom prst="rect">
              <a:avLst/>
            </a:prstGeom>
          </p:spPr>
        </p:pic>
      </p:grpSp>
      <p:sp>
        <p:nvSpPr>
          <p:cNvPr id="36" name="object 36" descr=""/>
          <p:cNvSpPr txBox="1"/>
          <p:nvPr/>
        </p:nvSpPr>
        <p:spPr>
          <a:xfrm>
            <a:off x="8410956" y="2543555"/>
            <a:ext cx="2761615" cy="1385570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dirty="0" sz="1500" b="1">
                <a:latin typeface="Arial"/>
                <a:cs typeface="Arial"/>
              </a:rPr>
              <a:t>FFP</a:t>
            </a:r>
            <a:r>
              <a:rPr dirty="0" sz="1500" spc="-40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Procedure:</a:t>
            </a:r>
            <a:endParaRPr sz="15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  <a:spcBef>
                <a:spcPts val="540"/>
              </a:spcBef>
            </a:pPr>
            <a:r>
              <a:rPr dirty="0" sz="1500" spc="-10">
                <a:latin typeface="Arial"/>
                <a:cs typeface="Arial"/>
              </a:rPr>
              <a:t>-</a:t>
            </a:r>
            <a:r>
              <a:rPr dirty="0" sz="1500" b="1">
                <a:latin typeface="Arial"/>
                <a:cs typeface="Arial"/>
              </a:rPr>
              <a:t>Approval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for</a:t>
            </a:r>
            <a:r>
              <a:rPr dirty="0" sz="1500" spc="-6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domestic</a:t>
            </a:r>
            <a:r>
              <a:rPr dirty="0" sz="1500" spc="-75" b="1">
                <a:latin typeface="Arial"/>
                <a:cs typeface="Arial"/>
              </a:rPr>
              <a:t> </a:t>
            </a:r>
            <a:r>
              <a:rPr dirty="0" sz="1500" spc="-25" b="1">
                <a:latin typeface="Arial"/>
                <a:cs typeface="Arial"/>
              </a:rPr>
              <a:t>use</a:t>
            </a:r>
            <a:endParaRPr sz="1500">
              <a:latin typeface="Arial"/>
              <a:cs typeface="Arial"/>
            </a:endParaRPr>
          </a:p>
          <a:p>
            <a:pPr marL="92075" marR="111760">
              <a:lnSpc>
                <a:spcPct val="100000"/>
              </a:lnSpc>
              <a:spcBef>
                <a:spcPts val="545"/>
              </a:spcBef>
            </a:pPr>
            <a:r>
              <a:rPr dirty="0" sz="1500" spc="-10">
                <a:latin typeface="Arial"/>
                <a:cs typeface="Arial"/>
              </a:rPr>
              <a:t>-</a:t>
            </a:r>
            <a:r>
              <a:rPr dirty="0" sz="1500" b="1">
                <a:latin typeface="Arial"/>
                <a:cs typeface="Arial"/>
              </a:rPr>
              <a:t>Import</a:t>
            </a:r>
            <a:r>
              <a:rPr dirty="0" sz="1500" spc="-2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decision</a:t>
            </a:r>
            <a:r>
              <a:rPr dirty="0" sz="1500" spc="-50" b="1">
                <a:latin typeface="Arial"/>
                <a:cs typeface="Arial"/>
              </a:rPr>
              <a:t> </a:t>
            </a:r>
            <a:r>
              <a:rPr dirty="0" sz="1500" spc="-20" b="1">
                <a:latin typeface="Arial"/>
                <a:cs typeface="Arial"/>
              </a:rPr>
              <a:t>under </a:t>
            </a:r>
            <a:r>
              <a:rPr dirty="0" sz="1500" b="1">
                <a:latin typeface="Arial"/>
                <a:cs typeface="Arial"/>
              </a:rPr>
              <a:t>domestic</a:t>
            </a:r>
            <a:r>
              <a:rPr dirty="0" sz="1500" spc="-5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framework</a:t>
            </a:r>
            <a:r>
              <a:rPr dirty="0" sz="1500" spc="-7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or</a:t>
            </a:r>
            <a:r>
              <a:rPr dirty="0" sz="1500" spc="-40" b="1">
                <a:latin typeface="Arial"/>
                <a:cs typeface="Arial"/>
              </a:rPr>
              <a:t> </a:t>
            </a:r>
            <a:r>
              <a:rPr dirty="0" sz="1500" spc="-20" b="1">
                <a:latin typeface="Arial"/>
                <a:cs typeface="Arial"/>
              </a:rPr>
              <a:t>Risk </a:t>
            </a:r>
            <a:r>
              <a:rPr dirty="0" sz="1500" spc="-10" b="1">
                <a:latin typeface="Arial"/>
                <a:cs typeface="Arial"/>
              </a:rPr>
              <a:t>assessment/</a:t>
            </a:r>
            <a:r>
              <a:rPr dirty="0" sz="1500" spc="-9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Annex</a:t>
            </a:r>
            <a:r>
              <a:rPr dirty="0" sz="1500" spc="5" b="1">
                <a:latin typeface="Arial"/>
                <a:cs typeface="Arial"/>
              </a:rPr>
              <a:t> </a:t>
            </a:r>
            <a:r>
              <a:rPr dirty="0" sz="1500" spc="-25" b="1">
                <a:latin typeface="Arial"/>
                <a:cs typeface="Arial"/>
              </a:rPr>
              <a:t>III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3304032" y="1542300"/>
            <a:ext cx="1628775" cy="886460"/>
            <a:chOff x="3304032" y="1542300"/>
            <a:chExt cx="1628775" cy="886460"/>
          </a:xfrm>
        </p:grpSpPr>
        <p:pic>
          <p:nvPicPr>
            <p:cNvPr id="38" name="object 38" descr="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304032" y="1542300"/>
              <a:ext cx="1628393" cy="428993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304032" y="1770900"/>
              <a:ext cx="1367789" cy="428993"/>
            </a:xfrm>
            <a:prstGeom prst="rect">
              <a:avLst/>
            </a:prstGeom>
          </p:spPr>
        </p:pic>
        <p:pic>
          <p:nvPicPr>
            <p:cNvPr id="40" name="object 40" descr="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3304032" y="1999500"/>
              <a:ext cx="1451610" cy="428993"/>
            </a:xfrm>
            <a:prstGeom prst="rect">
              <a:avLst/>
            </a:prstGeom>
          </p:spPr>
        </p:pic>
      </p:grpSp>
      <p:sp>
        <p:nvSpPr>
          <p:cNvPr id="41" name="object 41" descr=""/>
          <p:cNvSpPr/>
          <p:nvPr/>
        </p:nvSpPr>
        <p:spPr>
          <a:xfrm>
            <a:off x="6153912" y="1404492"/>
            <a:ext cx="414020" cy="592455"/>
          </a:xfrm>
          <a:custGeom>
            <a:avLst/>
            <a:gdLst/>
            <a:ahLst/>
            <a:cxnLst/>
            <a:rect l="l" t="t" r="r" b="b"/>
            <a:pathLst>
              <a:path w="414020" h="592455">
                <a:moveTo>
                  <a:pt x="413639" y="7366"/>
                </a:moveTo>
                <a:lnTo>
                  <a:pt x="403212" y="0"/>
                </a:lnTo>
                <a:lnTo>
                  <a:pt x="38265" y="525716"/>
                </a:lnTo>
                <a:lnTo>
                  <a:pt x="12192" y="507619"/>
                </a:lnTo>
                <a:lnTo>
                  <a:pt x="0" y="591947"/>
                </a:lnTo>
                <a:lnTo>
                  <a:pt x="74803" y="551053"/>
                </a:lnTo>
                <a:lnTo>
                  <a:pt x="63817" y="543433"/>
                </a:lnTo>
                <a:lnTo>
                  <a:pt x="48679" y="532942"/>
                </a:lnTo>
                <a:lnTo>
                  <a:pt x="413639" y="7366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/>
          <p:nvPr/>
        </p:nvSpPr>
        <p:spPr>
          <a:xfrm>
            <a:off x="3334511" y="1560575"/>
            <a:ext cx="2057400" cy="784860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90805" marR="636270">
              <a:lnSpc>
                <a:spcPct val="100000"/>
              </a:lnSpc>
              <a:spcBef>
                <a:spcPts val="320"/>
              </a:spcBef>
            </a:pPr>
            <a:r>
              <a:rPr dirty="0" sz="1500" b="1" i="1">
                <a:latin typeface="Arial"/>
                <a:cs typeface="Arial"/>
              </a:rPr>
              <a:t>For</a:t>
            </a:r>
            <a:r>
              <a:rPr dirty="0" sz="1500" spc="-25" b="1" i="1">
                <a:latin typeface="Arial"/>
                <a:cs typeface="Arial"/>
              </a:rPr>
              <a:t> </a:t>
            </a:r>
            <a:r>
              <a:rPr dirty="0" sz="1500" spc="-10" b="1" i="1">
                <a:latin typeface="Arial"/>
                <a:cs typeface="Arial"/>
              </a:rPr>
              <a:t>intentional</a:t>
            </a:r>
            <a:r>
              <a:rPr dirty="0" sz="1500" spc="-10" b="1" i="1">
                <a:latin typeface="Arial"/>
                <a:cs typeface="Arial"/>
              </a:rPr>
              <a:t> </a:t>
            </a:r>
            <a:r>
              <a:rPr dirty="0" sz="1500" b="1" i="1">
                <a:latin typeface="Arial"/>
                <a:cs typeface="Arial"/>
              </a:rPr>
              <a:t>release</a:t>
            </a:r>
            <a:r>
              <a:rPr dirty="0" sz="1500" spc="-60" b="1" i="1">
                <a:latin typeface="Arial"/>
                <a:cs typeface="Arial"/>
              </a:rPr>
              <a:t> </a:t>
            </a:r>
            <a:r>
              <a:rPr dirty="0" sz="1500" spc="-20" b="1" i="1">
                <a:latin typeface="Arial"/>
                <a:cs typeface="Arial"/>
              </a:rPr>
              <a:t>into </a:t>
            </a:r>
            <a:r>
              <a:rPr dirty="0" sz="1500" spc="-10" b="1" i="1">
                <a:latin typeface="Arial"/>
                <a:cs typeface="Arial"/>
              </a:rPr>
              <a:t>environment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7876031" y="1466100"/>
            <a:ext cx="1819275" cy="657860"/>
            <a:chOff x="7876031" y="1466100"/>
            <a:chExt cx="1819275" cy="657860"/>
          </a:xfrm>
        </p:grpSpPr>
        <p:pic>
          <p:nvPicPr>
            <p:cNvPr id="44" name="object 44" descr="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7876031" y="1466100"/>
              <a:ext cx="1818894" cy="428993"/>
            </a:xfrm>
            <a:prstGeom prst="rect">
              <a:avLst/>
            </a:prstGeom>
          </p:spPr>
        </p:pic>
        <p:pic>
          <p:nvPicPr>
            <p:cNvPr id="45" name="object 45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7876031" y="1694700"/>
              <a:ext cx="1811274" cy="428993"/>
            </a:xfrm>
            <a:prstGeom prst="rect">
              <a:avLst/>
            </a:prstGeom>
          </p:spPr>
        </p:pic>
      </p:grpSp>
      <p:sp>
        <p:nvSpPr>
          <p:cNvPr id="46" name="object 46" descr=""/>
          <p:cNvSpPr txBox="1"/>
          <p:nvPr/>
        </p:nvSpPr>
        <p:spPr>
          <a:xfrm>
            <a:off x="7906511" y="1484375"/>
            <a:ext cx="2133600" cy="553720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91440" marR="480695">
              <a:lnSpc>
                <a:spcPct val="100000"/>
              </a:lnSpc>
              <a:spcBef>
                <a:spcPts val="320"/>
              </a:spcBef>
            </a:pPr>
            <a:r>
              <a:rPr dirty="0" sz="1500" b="1" i="1">
                <a:latin typeface="Arial"/>
                <a:cs typeface="Arial"/>
              </a:rPr>
              <a:t>For</a:t>
            </a:r>
            <a:r>
              <a:rPr dirty="0" sz="1500" spc="-20" b="1" i="1">
                <a:latin typeface="Arial"/>
                <a:cs typeface="Arial"/>
              </a:rPr>
              <a:t> </a:t>
            </a:r>
            <a:r>
              <a:rPr dirty="0" sz="1500" b="1" i="1">
                <a:latin typeface="Arial"/>
                <a:cs typeface="Arial"/>
              </a:rPr>
              <a:t>food,</a:t>
            </a:r>
            <a:r>
              <a:rPr dirty="0" sz="1500" spc="-25" b="1" i="1">
                <a:latin typeface="Arial"/>
                <a:cs typeface="Arial"/>
              </a:rPr>
              <a:t> </a:t>
            </a:r>
            <a:r>
              <a:rPr dirty="0" sz="1500" b="1" i="1">
                <a:latin typeface="Arial"/>
                <a:cs typeface="Arial"/>
              </a:rPr>
              <a:t>feed</a:t>
            </a:r>
            <a:r>
              <a:rPr dirty="0" sz="1500" spc="-30" b="1" i="1">
                <a:latin typeface="Arial"/>
                <a:cs typeface="Arial"/>
              </a:rPr>
              <a:t> </a:t>
            </a:r>
            <a:r>
              <a:rPr dirty="0" sz="1500" spc="-25" b="1" i="1">
                <a:latin typeface="Arial"/>
                <a:cs typeface="Arial"/>
              </a:rPr>
              <a:t>or</a:t>
            </a:r>
            <a:r>
              <a:rPr dirty="0" sz="1500" spc="-25" b="1" i="1">
                <a:latin typeface="Arial"/>
                <a:cs typeface="Arial"/>
              </a:rPr>
              <a:t> </a:t>
            </a:r>
            <a:r>
              <a:rPr dirty="0" sz="1500" b="1" i="1">
                <a:latin typeface="Arial"/>
                <a:cs typeface="Arial"/>
              </a:rPr>
              <a:t>processing</a:t>
            </a:r>
            <a:r>
              <a:rPr dirty="0" sz="1500" spc="-95" b="1" i="1">
                <a:latin typeface="Arial"/>
                <a:cs typeface="Arial"/>
              </a:rPr>
              <a:t> </a:t>
            </a:r>
            <a:r>
              <a:rPr dirty="0" sz="1500" spc="-20" b="1" i="1">
                <a:latin typeface="Arial"/>
                <a:cs typeface="Arial"/>
              </a:rPr>
              <a:t>(FFP)</a:t>
            </a:r>
            <a:endParaRPr sz="1500">
              <a:latin typeface="Arial"/>
              <a:cs typeface="Arial"/>
            </a:endParaRPr>
          </a:p>
        </p:txBody>
      </p:sp>
      <p:sp>
        <p:nvSpPr>
          <p:cNvPr id="47" name="object 47" descr=""/>
          <p:cNvSpPr/>
          <p:nvPr/>
        </p:nvSpPr>
        <p:spPr>
          <a:xfrm>
            <a:off x="7106539" y="3160776"/>
            <a:ext cx="76200" cy="1066800"/>
          </a:xfrm>
          <a:custGeom>
            <a:avLst/>
            <a:gdLst/>
            <a:ahLst/>
            <a:cxnLst/>
            <a:rect l="l" t="t" r="r" b="b"/>
            <a:pathLst>
              <a:path w="76200" h="1066800">
                <a:moveTo>
                  <a:pt x="31767" y="990600"/>
                </a:moveTo>
                <a:lnTo>
                  <a:pt x="0" y="990600"/>
                </a:lnTo>
                <a:lnTo>
                  <a:pt x="37972" y="1066800"/>
                </a:lnTo>
                <a:lnTo>
                  <a:pt x="69828" y="1003300"/>
                </a:lnTo>
                <a:lnTo>
                  <a:pt x="31750" y="1003300"/>
                </a:lnTo>
                <a:lnTo>
                  <a:pt x="31767" y="990600"/>
                </a:lnTo>
                <a:close/>
              </a:path>
              <a:path w="76200" h="1066800">
                <a:moveTo>
                  <a:pt x="45846" y="0"/>
                </a:moveTo>
                <a:lnTo>
                  <a:pt x="33146" y="0"/>
                </a:lnTo>
                <a:lnTo>
                  <a:pt x="31750" y="1003300"/>
                </a:lnTo>
                <a:lnTo>
                  <a:pt x="44450" y="1003300"/>
                </a:lnTo>
                <a:lnTo>
                  <a:pt x="45846" y="0"/>
                </a:lnTo>
                <a:close/>
              </a:path>
              <a:path w="76200" h="1066800">
                <a:moveTo>
                  <a:pt x="76200" y="990600"/>
                </a:moveTo>
                <a:lnTo>
                  <a:pt x="44467" y="990600"/>
                </a:lnTo>
                <a:lnTo>
                  <a:pt x="44450" y="1003300"/>
                </a:lnTo>
                <a:lnTo>
                  <a:pt x="69828" y="1003300"/>
                </a:lnTo>
                <a:lnTo>
                  <a:pt x="76200" y="9906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8" name="object 48" descr=""/>
          <p:cNvGrpSpPr/>
          <p:nvPr/>
        </p:nvGrpSpPr>
        <p:grpSpPr>
          <a:xfrm>
            <a:off x="6586728" y="4590300"/>
            <a:ext cx="1052830" cy="657860"/>
            <a:chOff x="6586728" y="4590300"/>
            <a:chExt cx="1052830" cy="657860"/>
          </a:xfrm>
        </p:grpSpPr>
        <p:pic>
          <p:nvPicPr>
            <p:cNvPr id="49" name="object 49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761988" y="4590300"/>
              <a:ext cx="752094" cy="428993"/>
            </a:xfrm>
            <a:prstGeom prst="rect">
              <a:avLst/>
            </a:prstGeom>
          </p:spPr>
        </p:pic>
        <p:pic>
          <p:nvPicPr>
            <p:cNvPr id="50" name="object 50" descr="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6586728" y="4818900"/>
              <a:ext cx="1052322" cy="428993"/>
            </a:xfrm>
            <a:prstGeom prst="rect">
              <a:avLst/>
            </a:prstGeom>
          </p:spPr>
        </p:pic>
      </p:grpSp>
      <p:sp>
        <p:nvSpPr>
          <p:cNvPr id="51" name="object 51" descr=""/>
          <p:cNvSpPr txBox="1"/>
          <p:nvPr/>
        </p:nvSpPr>
        <p:spPr>
          <a:xfrm>
            <a:off x="6695058" y="4637658"/>
            <a:ext cx="82296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75260">
              <a:lnSpc>
                <a:spcPct val="100000"/>
              </a:lnSpc>
              <a:spcBef>
                <a:spcPts val="100"/>
              </a:spcBef>
            </a:pPr>
            <a:r>
              <a:rPr dirty="0" sz="1500" spc="-10" b="1">
                <a:latin typeface="Arial"/>
                <a:cs typeface="Arial"/>
              </a:rPr>
              <a:t>Final Decision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52" name="object 52" descr=""/>
          <p:cNvGrpSpPr/>
          <p:nvPr/>
        </p:nvGrpSpPr>
        <p:grpSpPr>
          <a:xfrm>
            <a:off x="5132832" y="3218700"/>
            <a:ext cx="1916430" cy="1183640"/>
            <a:chOff x="5132832" y="3218700"/>
            <a:chExt cx="1916430" cy="1183640"/>
          </a:xfrm>
        </p:grpSpPr>
        <p:pic>
          <p:nvPicPr>
            <p:cNvPr id="53" name="object 53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132832" y="3218700"/>
              <a:ext cx="320814" cy="428993"/>
            </a:xfrm>
            <a:prstGeom prst="rect">
              <a:avLst/>
            </a:prstGeom>
          </p:spPr>
        </p:pic>
        <p:pic>
          <p:nvPicPr>
            <p:cNvPr id="54" name="object 54" descr="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5248656" y="3218700"/>
              <a:ext cx="878586" cy="428993"/>
            </a:xfrm>
            <a:prstGeom prst="rect">
              <a:avLst/>
            </a:prstGeom>
          </p:spPr>
        </p:pic>
        <p:pic>
          <p:nvPicPr>
            <p:cNvPr id="55" name="object 55" descr="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5132832" y="3447300"/>
              <a:ext cx="1413510" cy="428993"/>
            </a:xfrm>
            <a:prstGeom prst="rect">
              <a:avLst/>
            </a:prstGeom>
          </p:spPr>
        </p:pic>
        <p:pic>
          <p:nvPicPr>
            <p:cNvPr id="56" name="object 56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132832" y="3744480"/>
              <a:ext cx="320814" cy="428993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5248656" y="3744480"/>
              <a:ext cx="774953" cy="428993"/>
            </a:xfrm>
            <a:prstGeom prst="rect">
              <a:avLst/>
            </a:prstGeom>
          </p:spPr>
        </p:pic>
        <p:pic>
          <p:nvPicPr>
            <p:cNvPr id="58" name="object 58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766816" y="3744480"/>
              <a:ext cx="320814" cy="428993"/>
            </a:xfrm>
            <a:prstGeom prst="rect">
              <a:avLst/>
            </a:prstGeom>
          </p:spPr>
        </p:pic>
        <p:pic>
          <p:nvPicPr>
            <p:cNvPr id="59" name="object 59" descr="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5830824" y="3744480"/>
              <a:ext cx="1218437" cy="428993"/>
            </a:xfrm>
            <a:prstGeom prst="rect">
              <a:avLst/>
            </a:prstGeom>
          </p:spPr>
        </p:pic>
        <p:pic>
          <p:nvPicPr>
            <p:cNvPr id="60" name="object 60" descr="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5132832" y="3973080"/>
              <a:ext cx="1645158" cy="428993"/>
            </a:xfrm>
            <a:prstGeom prst="rect">
              <a:avLst/>
            </a:prstGeom>
          </p:spPr>
        </p:pic>
      </p:grpSp>
      <p:sp>
        <p:nvSpPr>
          <p:cNvPr id="61" name="object 61" descr=""/>
          <p:cNvSpPr txBox="1"/>
          <p:nvPr/>
        </p:nvSpPr>
        <p:spPr>
          <a:xfrm>
            <a:off x="5163311" y="3236976"/>
            <a:ext cx="1828800" cy="1085215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0805" marR="573405" indent="114935">
              <a:lnSpc>
                <a:spcPct val="100000"/>
              </a:lnSpc>
              <a:spcBef>
                <a:spcPts val="325"/>
              </a:spcBef>
              <a:buChar char="-"/>
              <a:tabLst>
                <a:tab pos="205740" algn="l"/>
              </a:tabLst>
            </a:pPr>
            <a:r>
              <a:rPr dirty="0" sz="1500" spc="-10" b="1">
                <a:latin typeface="Arial"/>
                <a:cs typeface="Arial"/>
              </a:rPr>
              <a:t>Public Participation</a:t>
            </a:r>
            <a:endParaRPr sz="1500">
              <a:latin typeface="Arial"/>
              <a:cs typeface="Arial"/>
            </a:endParaRPr>
          </a:p>
          <a:p>
            <a:pPr marL="90805" marR="122555" indent="114935">
              <a:lnSpc>
                <a:spcPct val="100000"/>
              </a:lnSpc>
              <a:spcBef>
                <a:spcPts val="540"/>
              </a:spcBef>
              <a:buChar char="-"/>
              <a:tabLst>
                <a:tab pos="205740" algn="l"/>
              </a:tabLst>
            </a:pPr>
            <a:r>
              <a:rPr dirty="0" sz="1500" spc="-10" b="1">
                <a:latin typeface="Arial"/>
                <a:cs typeface="Arial"/>
              </a:rPr>
              <a:t>Socio-Economic Considerations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62" name="object 62" descr=""/>
          <p:cNvGrpSpPr/>
          <p:nvPr/>
        </p:nvGrpSpPr>
        <p:grpSpPr>
          <a:xfrm>
            <a:off x="5361432" y="5276088"/>
            <a:ext cx="1691005" cy="886460"/>
            <a:chOff x="5361432" y="5276088"/>
            <a:chExt cx="1691005" cy="886460"/>
          </a:xfrm>
        </p:grpSpPr>
        <p:pic>
          <p:nvPicPr>
            <p:cNvPr id="63" name="object 63" descr="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5361432" y="5276088"/>
              <a:ext cx="1690877" cy="428993"/>
            </a:xfrm>
            <a:prstGeom prst="rect">
              <a:avLst/>
            </a:prstGeom>
          </p:spPr>
        </p:pic>
        <p:pic>
          <p:nvPicPr>
            <p:cNvPr id="64" name="object 64" descr="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5361432" y="5504688"/>
              <a:ext cx="1421130" cy="428993"/>
            </a:xfrm>
            <a:prstGeom prst="rect">
              <a:avLst/>
            </a:prstGeom>
          </p:spPr>
        </p:pic>
        <p:pic>
          <p:nvPicPr>
            <p:cNvPr id="65" name="object 65" descr="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5361432" y="5733288"/>
              <a:ext cx="1114806" cy="428993"/>
            </a:xfrm>
            <a:prstGeom prst="rect">
              <a:avLst/>
            </a:prstGeom>
          </p:spPr>
        </p:pic>
      </p:grpSp>
      <p:grpSp>
        <p:nvGrpSpPr>
          <p:cNvPr id="66" name="object 66" descr=""/>
          <p:cNvGrpSpPr/>
          <p:nvPr/>
        </p:nvGrpSpPr>
        <p:grpSpPr>
          <a:xfrm>
            <a:off x="5391911" y="2894076"/>
            <a:ext cx="2895600" cy="1134745"/>
            <a:chOff x="5391911" y="2894076"/>
            <a:chExt cx="2895600" cy="1134745"/>
          </a:xfrm>
        </p:grpSpPr>
        <p:sp>
          <p:nvSpPr>
            <p:cNvPr id="67" name="object 67" descr=""/>
            <p:cNvSpPr/>
            <p:nvPr/>
          </p:nvSpPr>
          <p:spPr>
            <a:xfrm>
              <a:off x="5391911" y="2894076"/>
              <a:ext cx="2895600" cy="76200"/>
            </a:xfrm>
            <a:custGeom>
              <a:avLst/>
              <a:gdLst/>
              <a:ahLst/>
              <a:cxnLst/>
              <a:rect l="l" t="t" r="r" b="b"/>
              <a:pathLst>
                <a:path w="2895600" h="76200">
                  <a:moveTo>
                    <a:pt x="2819399" y="0"/>
                  </a:moveTo>
                  <a:lnTo>
                    <a:pt x="2819399" y="76200"/>
                  </a:lnTo>
                  <a:lnTo>
                    <a:pt x="2882899" y="44450"/>
                  </a:lnTo>
                  <a:lnTo>
                    <a:pt x="2832099" y="44450"/>
                  </a:lnTo>
                  <a:lnTo>
                    <a:pt x="2832099" y="31750"/>
                  </a:lnTo>
                  <a:lnTo>
                    <a:pt x="2882899" y="31750"/>
                  </a:lnTo>
                  <a:lnTo>
                    <a:pt x="2819399" y="0"/>
                  </a:lnTo>
                  <a:close/>
                </a:path>
                <a:path w="2895600" h="76200">
                  <a:moveTo>
                    <a:pt x="2819399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2819399" y="44450"/>
                  </a:lnTo>
                  <a:lnTo>
                    <a:pt x="2819399" y="31750"/>
                  </a:lnTo>
                  <a:close/>
                </a:path>
                <a:path w="2895600" h="76200">
                  <a:moveTo>
                    <a:pt x="2882899" y="31750"/>
                  </a:moveTo>
                  <a:lnTo>
                    <a:pt x="2832099" y="31750"/>
                  </a:lnTo>
                  <a:lnTo>
                    <a:pt x="2832099" y="44450"/>
                  </a:lnTo>
                  <a:lnTo>
                    <a:pt x="2882899" y="44450"/>
                  </a:lnTo>
                  <a:lnTo>
                    <a:pt x="2895599" y="38100"/>
                  </a:lnTo>
                  <a:lnTo>
                    <a:pt x="2882899" y="3175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8" name="object 68" descr="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7447788" y="3599700"/>
              <a:ext cx="668274" cy="428993"/>
            </a:xfrm>
            <a:prstGeom prst="rect">
              <a:avLst/>
            </a:prstGeom>
          </p:spPr>
        </p:pic>
      </p:grpSp>
      <p:sp>
        <p:nvSpPr>
          <p:cNvPr id="69" name="object 69" descr=""/>
          <p:cNvSpPr txBox="1"/>
          <p:nvPr/>
        </p:nvSpPr>
        <p:spPr>
          <a:xfrm>
            <a:off x="5470652" y="5323458"/>
            <a:ext cx="140779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10" b="1" i="1">
                <a:latin typeface="Arial"/>
                <a:cs typeface="Arial"/>
              </a:rPr>
              <a:t>Transboundary</a:t>
            </a:r>
            <a:r>
              <a:rPr dirty="0" sz="1500" spc="-10" b="1" i="1">
                <a:latin typeface="Arial"/>
                <a:cs typeface="Arial"/>
              </a:rPr>
              <a:t> </a:t>
            </a:r>
            <a:r>
              <a:rPr dirty="0" sz="1500" b="1" i="1">
                <a:latin typeface="Arial"/>
                <a:cs typeface="Arial"/>
              </a:rPr>
              <a:t>Movement</a:t>
            </a:r>
            <a:r>
              <a:rPr dirty="0" sz="1500" spc="-85" b="1" i="1">
                <a:latin typeface="Arial"/>
                <a:cs typeface="Arial"/>
              </a:rPr>
              <a:t> </a:t>
            </a:r>
            <a:r>
              <a:rPr dirty="0" sz="1500" spc="-25" b="1" i="1">
                <a:latin typeface="Arial"/>
                <a:cs typeface="Arial"/>
              </a:rPr>
              <a:t>if </a:t>
            </a:r>
            <a:r>
              <a:rPr dirty="0" sz="1500" spc="-10" b="1" i="1">
                <a:latin typeface="Arial"/>
                <a:cs typeface="Arial"/>
              </a:rPr>
              <a:t>approved</a:t>
            </a:r>
            <a:endParaRPr sz="1500">
              <a:latin typeface="Arial"/>
              <a:cs typeface="Arial"/>
            </a:endParaRPr>
          </a:p>
        </p:txBody>
      </p:sp>
      <p:sp>
        <p:nvSpPr>
          <p:cNvPr id="70" name="object 70" descr=""/>
          <p:cNvSpPr/>
          <p:nvPr/>
        </p:nvSpPr>
        <p:spPr>
          <a:xfrm>
            <a:off x="6682231" y="1404366"/>
            <a:ext cx="434975" cy="588010"/>
          </a:xfrm>
          <a:custGeom>
            <a:avLst/>
            <a:gdLst/>
            <a:ahLst/>
            <a:cxnLst/>
            <a:rect l="l" t="t" r="r" b="b"/>
            <a:pathLst>
              <a:path w="434975" h="588010">
                <a:moveTo>
                  <a:pt x="384555" y="529952"/>
                </a:moveTo>
                <a:lnTo>
                  <a:pt x="359028" y="548767"/>
                </a:lnTo>
                <a:lnTo>
                  <a:pt x="434848" y="587501"/>
                </a:lnTo>
                <a:lnTo>
                  <a:pt x="426678" y="540131"/>
                </a:lnTo>
                <a:lnTo>
                  <a:pt x="392049" y="540131"/>
                </a:lnTo>
                <a:lnTo>
                  <a:pt x="384555" y="529952"/>
                </a:lnTo>
                <a:close/>
              </a:path>
              <a:path w="434975" h="588010">
                <a:moveTo>
                  <a:pt x="394799" y="522402"/>
                </a:moveTo>
                <a:lnTo>
                  <a:pt x="384555" y="529952"/>
                </a:lnTo>
                <a:lnTo>
                  <a:pt x="392049" y="540131"/>
                </a:lnTo>
                <a:lnTo>
                  <a:pt x="402336" y="532638"/>
                </a:lnTo>
                <a:lnTo>
                  <a:pt x="394799" y="522402"/>
                </a:lnTo>
                <a:close/>
              </a:path>
              <a:path w="434975" h="588010">
                <a:moveTo>
                  <a:pt x="420370" y="503555"/>
                </a:moveTo>
                <a:lnTo>
                  <a:pt x="394799" y="522402"/>
                </a:lnTo>
                <a:lnTo>
                  <a:pt x="402336" y="532638"/>
                </a:lnTo>
                <a:lnTo>
                  <a:pt x="392049" y="540131"/>
                </a:lnTo>
                <a:lnTo>
                  <a:pt x="426678" y="540131"/>
                </a:lnTo>
                <a:lnTo>
                  <a:pt x="420370" y="503555"/>
                </a:lnTo>
                <a:close/>
              </a:path>
              <a:path w="434975" h="588010">
                <a:moveTo>
                  <a:pt x="10160" y="0"/>
                </a:moveTo>
                <a:lnTo>
                  <a:pt x="0" y="7620"/>
                </a:lnTo>
                <a:lnTo>
                  <a:pt x="384555" y="529952"/>
                </a:lnTo>
                <a:lnTo>
                  <a:pt x="394799" y="522402"/>
                </a:lnTo>
                <a:lnTo>
                  <a:pt x="1016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71" name="object 71" descr=""/>
          <p:cNvGrpSpPr/>
          <p:nvPr/>
        </p:nvGrpSpPr>
        <p:grpSpPr>
          <a:xfrm>
            <a:off x="2542032" y="4514100"/>
            <a:ext cx="5660390" cy="1708785"/>
            <a:chOff x="2542032" y="4514100"/>
            <a:chExt cx="5660390" cy="1708785"/>
          </a:xfrm>
        </p:grpSpPr>
        <p:sp>
          <p:nvSpPr>
            <p:cNvPr id="72" name="object 72" descr=""/>
            <p:cNvSpPr/>
            <p:nvPr/>
          </p:nvSpPr>
          <p:spPr>
            <a:xfrm>
              <a:off x="7030212" y="5370576"/>
              <a:ext cx="1172210" cy="852169"/>
            </a:xfrm>
            <a:custGeom>
              <a:avLst/>
              <a:gdLst/>
              <a:ahLst/>
              <a:cxnLst/>
              <a:rect l="l" t="t" r="r" b="b"/>
              <a:pathLst>
                <a:path w="1172209" h="852170">
                  <a:moveTo>
                    <a:pt x="76200" y="775716"/>
                  </a:moveTo>
                  <a:lnTo>
                    <a:pt x="44450" y="775716"/>
                  </a:lnTo>
                  <a:lnTo>
                    <a:pt x="44450" y="0"/>
                  </a:lnTo>
                  <a:lnTo>
                    <a:pt x="31750" y="0"/>
                  </a:lnTo>
                  <a:lnTo>
                    <a:pt x="31750" y="775716"/>
                  </a:lnTo>
                  <a:lnTo>
                    <a:pt x="0" y="775716"/>
                  </a:lnTo>
                  <a:lnTo>
                    <a:pt x="38100" y="851916"/>
                  </a:lnTo>
                  <a:lnTo>
                    <a:pt x="69850" y="788416"/>
                  </a:lnTo>
                  <a:lnTo>
                    <a:pt x="76200" y="775716"/>
                  </a:lnTo>
                  <a:close/>
                </a:path>
                <a:path w="1172209" h="852170">
                  <a:moveTo>
                    <a:pt x="1172083" y="159766"/>
                  </a:moveTo>
                  <a:lnTo>
                    <a:pt x="724065" y="148043"/>
                  </a:lnTo>
                  <a:lnTo>
                    <a:pt x="724077" y="147701"/>
                  </a:lnTo>
                  <a:lnTo>
                    <a:pt x="724916" y="116332"/>
                  </a:lnTo>
                  <a:lnTo>
                    <a:pt x="647700" y="152400"/>
                  </a:lnTo>
                  <a:lnTo>
                    <a:pt x="722884" y="192532"/>
                  </a:lnTo>
                  <a:lnTo>
                    <a:pt x="723722" y="160743"/>
                  </a:lnTo>
                  <a:lnTo>
                    <a:pt x="1171829" y="172466"/>
                  </a:lnTo>
                  <a:lnTo>
                    <a:pt x="1172083" y="159766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3" name="object 73" descr="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2542032" y="4514100"/>
              <a:ext cx="1198625" cy="428993"/>
            </a:xfrm>
            <a:prstGeom prst="rect">
              <a:avLst/>
            </a:prstGeom>
          </p:spPr>
        </p:pic>
        <p:pic>
          <p:nvPicPr>
            <p:cNvPr id="74" name="object 74" descr="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2542032" y="4742700"/>
              <a:ext cx="1052321" cy="428993"/>
            </a:xfrm>
            <a:prstGeom prst="rect">
              <a:avLst/>
            </a:prstGeom>
          </p:spPr>
        </p:pic>
      </p:grpSp>
      <p:sp>
        <p:nvSpPr>
          <p:cNvPr id="75" name="object 75" descr=""/>
          <p:cNvSpPr txBox="1"/>
          <p:nvPr/>
        </p:nvSpPr>
        <p:spPr>
          <a:xfrm>
            <a:off x="8516111" y="4913376"/>
            <a:ext cx="2286000" cy="1015365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1440" marR="174625">
              <a:lnSpc>
                <a:spcPct val="100000"/>
              </a:lnSpc>
              <a:spcBef>
                <a:spcPts val="325"/>
              </a:spcBef>
            </a:pPr>
            <a:r>
              <a:rPr dirty="0" sz="1500" spc="-10" b="1">
                <a:latin typeface="Arial"/>
                <a:cs typeface="Arial"/>
              </a:rPr>
              <a:t>Requirements </a:t>
            </a:r>
            <a:r>
              <a:rPr dirty="0" sz="1500" b="1">
                <a:latin typeface="Arial"/>
                <a:cs typeface="Arial"/>
              </a:rPr>
              <a:t>for</a:t>
            </a:r>
            <a:r>
              <a:rPr dirty="0" sz="1500" spc="-20" b="1">
                <a:latin typeface="Arial"/>
                <a:cs typeface="Arial"/>
              </a:rPr>
              <a:t> safe </a:t>
            </a:r>
            <a:r>
              <a:rPr dirty="0" sz="1500" b="1">
                <a:latin typeface="Arial"/>
                <a:cs typeface="Arial"/>
              </a:rPr>
              <a:t>handling,</a:t>
            </a:r>
            <a:r>
              <a:rPr dirty="0" sz="1500" spc="-55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transport, </a:t>
            </a:r>
            <a:r>
              <a:rPr dirty="0" sz="1500" b="1">
                <a:latin typeface="Arial"/>
                <a:cs typeface="Arial"/>
              </a:rPr>
              <a:t>packaging</a:t>
            </a:r>
            <a:r>
              <a:rPr dirty="0" sz="1500" spc="-75" b="1">
                <a:latin typeface="Arial"/>
                <a:cs typeface="Arial"/>
              </a:rPr>
              <a:t> </a:t>
            </a:r>
            <a:r>
              <a:rPr dirty="0" sz="1500" spc="-25" b="1">
                <a:latin typeface="Arial"/>
                <a:cs typeface="Arial"/>
              </a:rPr>
              <a:t>and </a:t>
            </a:r>
            <a:r>
              <a:rPr dirty="0" sz="1500" spc="-10" b="1">
                <a:latin typeface="Arial"/>
                <a:cs typeface="Arial"/>
              </a:rPr>
              <a:t>documentation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76" name="object 76" descr="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2542032" y="6190488"/>
            <a:ext cx="1239773" cy="428993"/>
          </a:xfrm>
          <a:prstGeom prst="rect">
            <a:avLst/>
          </a:prstGeom>
        </p:spPr>
      </p:pic>
      <p:sp>
        <p:nvSpPr>
          <p:cNvPr id="77" name="object 77" descr=""/>
          <p:cNvSpPr txBox="1"/>
          <p:nvPr/>
        </p:nvSpPr>
        <p:spPr>
          <a:xfrm>
            <a:off x="2572511" y="6208776"/>
            <a:ext cx="1515110" cy="323215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30"/>
              </a:spcBef>
            </a:pPr>
            <a:r>
              <a:rPr dirty="0" sz="1500" spc="-10" b="1">
                <a:latin typeface="Arial"/>
                <a:cs typeface="Arial"/>
              </a:rPr>
              <a:t>Monitoring</a:t>
            </a:r>
            <a:endParaRPr sz="1500">
              <a:latin typeface="Arial"/>
              <a:cs typeface="Arial"/>
            </a:endParaRPr>
          </a:p>
        </p:txBody>
      </p:sp>
      <p:sp>
        <p:nvSpPr>
          <p:cNvPr id="78" name="object 78" descr=""/>
          <p:cNvSpPr txBox="1"/>
          <p:nvPr/>
        </p:nvSpPr>
        <p:spPr>
          <a:xfrm>
            <a:off x="2572511" y="4532376"/>
            <a:ext cx="1524000" cy="553720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0805" marR="535940">
              <a:lnSpc>
                <a:spcPct val="100000"/>
              </a:lnSpc>
              <a:spcBef>
                <a:spcPts val="325"/>
              </a:spcBef>
            </a:pPr>
            <a:r>
              <a:rPr dirty="0" sz="1500" b="1">
                <a:latin typeface="Arial"/>
                <a:cs typeface="Arial"/>
              </a:rPr>
              <a:t>Review</a:t>
            </a:r>
            <a:r>
              <a:rPr dirty="0" sz="1500" spc="-50" b="1">
                <a:latin typeface="Arial"/>
                <a:cs typeface="Arial"/>
              </a:rPr>
              <a:t> </a:t>
            </a:r>
            <a:r>
              <a:rPr dirty="0" sz="1500" spc="-25" b="1">
                <a:latin typeface="Arial"/>
                <a:cs typeface="Arial"/>
              </a:rPr>
              <a:t>of </a:t>
            </a:r>
            <a:r>
              <a:rPr dirty="0" sz="1500" spc="-10" b="1">
                <a:latin typeface="Arial"/>
                <a:cs typeface="Arial"/>
              </a:rPr>
              <a:t>Decision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79" name="object 79" descr=""/>
          <p:cNvGrpSpPr/>
          <p:nvPr/>
        </p:nvGrpSpPr>
        <p:grpSpPr>
          <a:xfrm>
            <a:off x="2839211" y="5141976"/>
            <a:ext cx="4095750" cy="1553845"/>
            <a:chOff x="2839211" y="5141976"/>
            <a:chExt cx="4095750" cy="1553845"/>
          </a:xfrm>
        </p:grpSpPr>
        <p:sp>
          <p:nvSpPr>
            <p:cNvPr id="80" name="object 80" descr=""/>
            <p:cNvSpPr/>
            <p:nvPr/>
          </p:nvSpPr>
          <p:spPr>
            <a:xfrm>
              <a:off x="2839211" y="5141976"/>
              <a:ext cx="76200" cy="914400"/>
            </a:xfrm>
            <a:custGeom>
              <a:avLst/>
              <a:gdLst/>
              <a:ahLst/>
              <a:cxnLst/>
              <a:rect l="l" t="t" r="r" b="b"/>
              <a:pathLst>
                <a:path w="76200" h="914400">
                  <a:moveTo>
                    <a:pt x="44450" y="63500"/>
                  </a:moveTo>
                  <a:lnTo>
                    <a:pt x="31750" y="63500"/>
                  </a:lnTo>
                  <a:lnTo>
                    <a:pt x="31750" y="914400"/>
                  </a:lnTo>
                  <a:lnTo>
                    <a:pt x="44450" y="914400"/>
                  </a:lnTo>
                  <a:lnTo>
                    <a:pt x="44450" y="63500"/>
                  </a:lnTo>
                  <a:close/>
                </a:path>
                <a:path w="76200" h="914400">
                  <a:moveTo>
                    <a:pt x="38100" y="0"/>
                  </a:moveTo>
                  <a:lnTo>
                    <a:pt x="0" y="76200"/>
                  </a:lnTo>
                  <a:lnTo>
                    <a:pt x="31750" y="76200"/>
                  </a:lnTo>
                  <a:lnTo>
                    <a:pt x="31750" y="63500"/>
                  </a:lnTo>
                  <a:lnTo>
                    <a:pt x="69850" y="63500"/>
                  </a:lnTo>
                  <a:lnTo>
                    <a:pt x="38100" y="0"/>
                  </a:lnTo>
                  <a:close/>
                </a:path>
                <a:path w="76200" h="914400">
                  <a:moveTo>
                    <a:pt x="69850" y="63500"/>
                  </a:moveTo>
                  <a:lnTo>
                    <a:pt x="44450" y="63500"/>
                  </a:lnTo>
                  <a:lnTo>
                    <a:pt x="44450" y="76200"/>
                  </a:lnTo>
                  <a:lnTo>
                    <a:pt x="76200" y="76200"/>
                  </a:lnTo>
                  <a:lnTo>
                    <a:pt x="69850" y="6350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1" name="object 81" descr="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5056632" y="6266688"/>
              <a:ext cx="1878330" cy="428993"/>
            </a:xfrm>
            <a:prstGeom prst="rect">
              <a:avLst/>
            </a:prstGeom>
          </p:spPr>
        </p:pic>
      </p:grpSp>
      <p:sp>
        <p:nvSpPr>
          <p:cNvPr id="82" name="object 82" descr=""/>
          <p:cNvSpPr txBox="1"/>
          <p:nvPr/>
        </p:nvSpPr>
        <p:spPr>
          <a:xfrm>
            <a:off x="5087111" y="6284976"/>
            <a:ext cx="2133600" cy="323215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30"/>
              </a:spcBef>
            </a:pPr>
            <a:r>
              <a:rPr dirty="0" sz="1500" b="1">
                <a:latin typeface="Arial"/>
                <a:cs typeface="Arial"/>
              </a:rPr>
              <a:t>Risk</a:t>
            </a:r>
            <a:r>
              <a:rPr dirty="0" sz="1500" spc="-50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Management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83" name="object 83" descr=""/>
          <p:cNvGrpSpPr/>
          <p:nvPr/>
        </p:nvGrpSpPr>
        <p:grpSpPr>
          <a:xfrm>
            <a:off x="3304032" y="4527613"/>
            <a:ext cx="4532630" cy="1871980"/>
            <a:chOff x="3304032" y="4527613"/>
            <a:chExt cx="4532630" cy="1871980"/>
          </a:xfrm>
        </p:grpSpPr>
        <p:sp>
          <p:nvSpPr>
            <p:cNvPr id="84" name="object 84" descr=""/>
            <p:cNvSpPr/>
            <p:nvPr/>
          </p:nvSpPr>
          <p:spPr>
            <a:xfrm>
              <a:off x="6382511" y="4532376"/>
              <a:ext cx="1449705" cy="765175"/>
            </a:xfrm>
            <a:custGeom>
              <a:avLst/>
              <a:gdLst/>
              <a:ahLst/>
              <a:cxnLst/>
              <a:rect l="l" t="t" r="r" b="b"/>
              <a:pathLst>
                <a:path w="1449704" h="765175">
                  <a:moveTo>
                    <a:pt x="0" y="382524"/>
                  </a:moveTo>
                  <a:lnTo>
                    <a:pt x="724662" y="0"/>
                  </a:lnTo>
                  <a:lnTo>
                    <a:pt x="1449323" y="382524"/>
                  </a:lnTo>
                  <a:lnTo>
                    <a:pt x="724662" y="765048"/>
                  </a:lnTo>
                  <a:lnTo>
                    <a:pt x="0" y="38252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4172712" y="6323076"/>
              <a:ext cx="914400" cy="76200"/>
            </a:xfrm>
            <a:custGeom>
              <a:avLst/>
              <a:gdLst/>
              <a:ahLst/>
              <a:cxnLst/>
              <a:rect l="l" t="t" r="r" b="b"/>
              <a:pathLst>
                <a:path w="91440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914400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914400" h="76200">
                  <a:moveTo>
                    <a:pt x="914400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914400" y="44450"/>
                  </a:lnTo>
                  <a:lnTo>
                    <a:pt x="914400" y="3175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6" name="object 86" descr="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3304032" y="5428488"/>
              <a:ext cx="701801" cy="428993"/>
            </a:xfrm>
            <a:prstGeom prst="rect">
              <a:avLst/>
            </a:prstGeom>
          </p:spPr>
        </p:pic>
        <p:pic>
          <p:nvPicPr>
            <p:cNvPr id="87" name="object 87" descr="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3304032" y="5657088"/>
              <a:ext cx="1305306" cy="428993"/>
            </a:xfrm>
            <a:prstGeom prst="rect">
              <a:avLst/>
            </a:prstGeom>
          </p:spPr>
        </p:pic>
      </p:grpSp>
      <p:grpSp>
        <p:nvGrpSpPr>
          <p:cNvPr id="88" name="object 88" descr=""/>
          <p:cNvGrpSpPr/>
          <p:nvPr/>
        </p:nvGrpSpPr>
        <p:grpSpPr>
          <a:xfrm>
            <a:off x="2796349" y="3046476"/>
            <a:ext cx="308610" cy="1409700"/>
            <a:chOff x="2796349" y="3046476"/>
            <a:chExt cx="308610" cy="1409700"/>
          </a:xfrm>
        </p:grpSpPr>
        <p:sp>
          <p:nvSpPr>
            <p:cNvPr id="89" name="object 89" descr=""/>
            <p:cNvSpPr/>
            <p:nvPr/>
          </p:nvSpPr>
          <p:spPr>
            <a:xfrm>
              <a:off x="2801111" y="3046476"/>
              <a:ext cx="303530" cy="76200"/>
            </a:xfrm>
            <a:custGeom>
              <a:avLst/>
              <a:gdLst/>
              <a:ahLst/>
              <a:cxnLst/>
              <a:rect l="l" t="t" r="r" b="b"/>
              <a:pathLst>
                <a:path w="303530" h="76200">
                  <a:moveTo>
                    <a:pt x="227075" y="0"/>
                  </a:moveTo>
                  <a:lnTo>
                    <a:pt x="227075" y="76200"/>
                  </a:lnTo>
                  <a:lnTo>
                    <a:pt x="290575" y="44450"/>
                  </a:lnTo>
                  <a:lnTo>
                    <a:pt x="239775" y="44450"/>
                  </a:lnTo>
                  <a:lnTo>
                    <a:pt x="239775" y="31750"/>
                  </a:lnTo>
                  <a:lnTo>
                    <a:pt x="290575" y="31750"/>
                  </a:lnTo>
                  <a:lnTo>
                    <a:pt x="227075" y="0"/>
                  </a:lnTo>
                  <a:close/>
                </a:path>
                <a:path w="303530" h="76200">
                  <a:moveTo>
                    <a:pt x="227075" y="31750"/>
                  </a:moveTo>
                  <a:lnTo>
                    <a:pt x="0" y="31750"/>
                  </a:lnTo>
                  <a:lnTo>
                    <a:pt x="0" y="44450"/>
                  </a:lnTo>
                  <a:lnTo>
                    <a:pt x="227075" y="44450"/>
                  </a:lnTo>
                  <a:lnTo>
                    <a:pt x="227075" y="31750"/>
                  </a:lnTo>
                  <a:close/>
                </a:path>
                <a:path w="303530" h="76200">
                  <a:moveTo>
                    <a:pt x="290575" y="31750"/>
                  </a:moveTo>
                  <a:lnTo>
                    <a:pt x="239775" y="31750"/>
                  </a:lnTo>
                  <a:lnTo>
                    <a:pt x="239775" y="44450"/>
                  </a:lnTo>
                  <a:lnTo>
                    <a:pt x="290575" y="44450"/>
                  </a:lnTo>
                  <a:lnTo>
                    <a:pt x="303275" y="38100"/>
                  </a:lnTo>
                  <a:lnTo>
                    <a:pt x="290575" y="3175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2801111" y="3084576"/>
              <a:ext cx="0" cy="1371600"/>
            </a:xfrm>
            <a:custGeom>
              <a:avLst/>
              <a:gdLst/>
              <a:ahLst/>
              <a:cxnLst/>
              <a:rect l="l" t="t" r="r" b="b"/>
              <a:pathLst>
                <a:path w="0" h="1371600">
                  <a:moveTo>
                    <a:pt x="0" y="137160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1" name="object 91" descr=""/>
          <p:cNvSpPr txBox="1"/>
          <p:nvPr/>
        </p:nvSpPr>
        <p:spPr>
          <a:xfrm>
            <a:off x="3412997" y="5475833"/>
            <a:ext cx="10744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25" b="1" i="1">
                <a:latin typeface="Arial"/>
                <a:cs typeface="Arial"/>
              </a:rPr>
              <a:t>New</a:t>
            </a:r>
            <a:r>
              <a:rPr dirty="0" sz="1500" spc="-25" b="1" i="1">
                <a:latin typeface="Arial"/>
                <a:cs typeface="Arial"/>
              </a:rPr>
              <a:t> </a:t>
            </a:r>
            <a:r>
              <a:rPr dirty="0" sz="1500" spc="-10" b="1" i="1">
                <a:latin typeface="Arial"/>
                <a:cs typeface="Arial"/>
              </a:rPr>
              <a:t>information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92" name="object 92" descr=""/>
          <p:cNvSpPr txBox="1"/>
          <p:nvPr/>
        </p:nvSpPr>
        <p:spPr>
          <a:xfrm>
            <a:off x="7373111" y="3617976"/>
            <a:ext cx="838200" cy="323215"/>
          </a:xfrm>
          <a:prstGeom prst="rect">
            <a:avLst/>
          </a:prstGeom>
          <a:ln w="9525">
            <a:solidFill>
              <a:srgbClr val="001F5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196850">
              <a:lnSpc>
                <a:spcPct val="100000"/>
              </a:lnSpc>
              <a:spcBef>
                <a:spcPts val="325"/>
              </a:spcBef>
            </a:pPr>
            <a:r>
              <a:rPr dirty="0" sz="1500" spc="-25" b="1">
                <a:latin typeface="Arial"/>
                <a:cs typeface="Arial"/>
              </a:rPr>
              <a:t>BCH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45207" y="0"/>
            <a:ext cx="8279130" cy="118948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24429" y="-55625"/>
            <a:ext cx="7341234" cy="7880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65"/>
              <a:t>PART</a:t>
            </a:r>
            <a:r>
              <a:rPr dirty="0" spc="-80"/>
              <a:t> </a:t>
            </a:r>
            <a:r>
              <a:rPr dirty="0"/>
              <a:t>3:</a:t>
            </a:r>
            <a:r>
              <a:rPr dirty="0" spc="-70"/>
              <a:t> </a:t>
            </a:r>
            <a:r>
              <a:rPr dirty="0"/>
              <a:t>Why</a:t>
            </a:r>
            <a:r>
              <a:rPr dirty="0" spc="-70"/>
              <a:t> </a:t>
            </a:r>
            <a:r>
              <a:rPr dirty="0"/>
              <a:t>is</a:t>
            </a:r>
            <a:r>
              <a:rPr dirty="0" spc="-105"/>
              <a:t> </a:t>
            </a:r>
            <a:r>
              <a:rPr dirty="0"/>
              <a:t>it</a:t>
            </a:r>
            <a:r>
              <a:rPr dirty="0" spc="-70"/>
              <a:t> </a:t>
            </a:r>
            <a:r>
              <a:rPr dirty="0" spc="-10"/>
              <a:t>important?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1583436" y="829055"/>
            <a:ext cx="9137650" cy="1214120"/>
            <a:chOff x="1583436" y="829055"/>
            <a:chExt cx="9137650" cy="1214120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3436" y="829055"/>
              <a:ext cx="9137142" cy="78714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79775" y="1255775"/>
              <a:ext cx="6657594" cy="787146"/>
            </a:xfrm>
            <a:prstGeom prst="rect">
              <a:avLst/>
            </a:prstGeom>
          </p:spPr>
        </p:pic>
      </p:grpSp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32532" y="2279904"/>
            <a:ext cx="6834378" cy="787146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1639823" y="3304032"/>
            <a:ext cx="9020175" cy="1299210"/>
            <a:chOff x="1639823" y="3304032"/>
            <a:chExt cx="9020175" cy="1299210"/>
          </a:xfrm>
        </p:grpSpPr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39823" y="3304032"/>
              <a:ext cx="9019794" cy="787146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01895" y="3816096"/>
              <a:ext cx="3214878" cy="787145"/>
            </a:xfrm>
            <a:prstGeom prst="rect">
              <a:avLst/>
            </a:prstGeom>
          </p:spPr>
        </p:pic>
      </p:grpSp>
      <p:grpSp>
        <p:nvGrpSpPr>
          <p:cNvPr id="11" name="object 11" descr=""/>
          <p:cNvGrpSpPr/>
          <p:nvPr/>
        </p:nvGrpSpPr>
        <p:grpSpPr>
          <a:xfrm>
            <a:off x="1280160" y="4840223"/>
            <a:ext cx="9739630" cy="1299210"/>
            <a:chOff x="1280160" y="4840223"/>
            <a:chExt cx="9739630" cy="1299210"/>
          </a:xfrm>
        </p:grpSpPr>
        <p:pic>
          <p:nvPicPr>
            <p:cNvPr id="12" name="object 1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80160" y="4840223"/>
              <a:ext cx="9739122" cy="787145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303776" y="5352287"/>
              <a:ext cx="3611118" cy="787146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/>
          <p:nvPr/>
        </p:nvSpPr>
        <p:spPr>
          <a:xfrm>
            <a:off x="1488186" y="907796"/>
            <a:ext cx="9217025" cy="49758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315595" marR="30734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Protocol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is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key</a:t>
            </a:r>
            <a:r>
              <a:rPr dirty="0" sz="2800" spc="-8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agreement</a:t>
            </a:r>
            <a:r>
              <a:rPr dirty="0" sz="2800" spc="-8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contributing</a:t>
            </a:r>
            <a:r>
              <a:rPr dirty="0" sz="2800" spc="-3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to</a:t>
            </a:r>
            <a:r>
              <a:rPr dirty="0" sz="2800" spc="-8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biodiversity conservation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and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sustainable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development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285"/>
              </a:spcBef>
            </a:pPr>
            <a:endParaRPr sz="28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800" spc="-10">
                <a:latin typeface="Carlito"/>
                <a:cs typeface="Carlito"/>
              </a:rPr>
              <a:t>Biodiversity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is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basis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of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human</a:t>
            </a:r>
            <a:r>
              <a:rPr dirty="0" sz="2800" spc="-2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wellbeing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285"/>
              </a:spcBef>
            </a:pPr>
            <a:endParaRPr sz="28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dirty="0" sz="2800" spc="-45">
                <a:latin typeface="Trebuchet MS"/>
                <a:cs typeface="Trebuchet MS"/>
              </a:rPr>
              <a:t>As</a:t>
            </a:r>
            <a:r>
              <a:rPr dirty="0" sz="2800" spc="-175">
                <a:latin typeface="Trebuchet MS"/>
                <a:cs typeface="Trebuchet MS"/>
              </a:rPr>
              <a:t> </a:t>
            </a:r>
            <a:r>
              <a:rPr dirty="0" sz="2800" spc="-135">
                <a:latin typeface="Trebuchet MS"/>
                <a:cs typeface="Trebuchet MS"/>
              </a:rPr>
              <a:t>biodiversity</a:t>
            </a:r>
            <a:r>
              <a:rPr dirty="0" sz="2800" spc="-145">
                <a:latin typeface="Trebuchet MS"/>
                <a:cs typeface="Trebuchet MS"/>
              </a:rPr>
              <a:t> </a:t>
            </a:r>
            <a:r>
              <a:rPr dirty="0" sz="2800" spc="-160">
                <a:latin typeface="Trebuchet MS"/>
                <a:cs typeface="Trebuchet MS"/>
              </a:rPr>
              <a:t>declines,</a:t>
            </a:r>
            <a:r>
              <a:rPr dirty="0" sz="2800" spc="-155">
                <a:latin typeface="Trebuchet MS"/>
                <a:cs typeface="Trebuchet MS"/>
              </a:rPr>
              <a:t> </a:t>
            </a:r>
            <a:r>
              <a:rPr dirty="0" sz="2800" spc="-50">
                <a:latin typeface="Trebuchet MS"/>
                <a:cs typeface="Trebuchet MS"/>
              </a:rPr>
              <a:t>so</a:t>
            </a:r>
            <a:r>
              <a:rPr dirty="0" sz="2800" spc="-185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too</a:t>
            </a:r>
            <a:r>
              <a:rPr dirty="0" sz="2800" spc="-185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does</a:t>
            </a:r>
            <a:r>
              <a:rPr dirty="0" sz="2800" spc="-175">
                <a:latin typeface="Trebuchet MS"/>
                <a:cs typeface="Trebuchet MS"/>
              </a:rPr>
              <a:t> </a:t>
            </a:r>
            <a:r>
              <a:rPr dirty="0" sz="2800" spc="-130">
                <a:latin typeface="Trebuchet MS"/>
                <a:cs typeface="Trebuchet MS"/>
              </a:rPr>
              <a:t>the</a:t>
            </a:r>
            <a:r>
              <a:rPr dirty="0" sz="2800" spc="-175">
                <a:latin typeface="Trebuchet MS"/>
                <a:cs typeface="Trebuchet MS"/>
              </a:rPr>
              <a:t> </a:t>
            </a:r>
            <a:r>
              <a:rPr dirty="0" sz="2800" spc="-185">
                <a:latin typeface="Trebuchet MS"/>
                <a:cs typeface="Trebuchet MS"/>
              </a:rPr>
              <a:t>Earth’s</a:t>
            </a:r>
            <a:r>
              <a:rPr dirty="0" sz="2800" spc="-160">
                <a:latin typeface="Trebuchet MS"/>
                <a:cs typeface="Trebuchet MS"/>
              </a:rPr>
              <a:t> </a:t>
            </a:r>
            <a:r>
              <a:rPr dirty="0" sz="2800" spc="-165">
                <a:latin typeface="Trebuchet MS"/>
                <a:cs typeface="Trebuchet MS"/>
              </a:rPr>
              <a:t>capacity</a:t>
            </a:r>
            <a:r>
              <a:rPr dirty="0" sz="2800" spc="-195">
                <a:latin typeface="Trebuchet MS"/>
                <a:cs typeface="Trebuchet MS"/>
              </a:rPr>
              <a:t> </a:t>
            </a:r>
            <a:r>
              <a:rPr dirty="0" sz="2800" spc="-25">
                <a:latin typeface="Trebuchet MS"/>
                <a:cs typeface="Trebuchet MS"/>
              </a:rPr>
              <a:t>to</a:t>
            </a:r>
            <a:endParaRPr sz="2800">
              <a:latin typeface="Trebuchet MS"/>
              <a:cs typeface="Trebuchet MS"/>
            </a:endParaRPr>
          </a:p>
          <a:p>
            <a:pPr algn="ctr" marL="5080">
              <a:lnSpc>
                <a:spcPct val="100000"/>
              </a:lnSpc>
              <a:spcBef>
                <a:spcPts val="675"/>
              </a:spcBef>
            </a:pPr>
            <a:r>
              <a:rPr dirty="0" sz="2800">
                <a:latin typeface="Carlito"/>
                <a:cs typeface="Carlito"/>
              </a:rPr>
              <a:t>support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human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life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610"/>
              </a:spcBef>
            </a:pPr>
            <a:endParaRPr sz="2800">
              <a:latin typeface="Carlito"/>
              <a:cs typeface="Carlito"/>
            </a:endParaRPr>
          </a:p>
          <a:p>
            <a:pPr algn="ctr" marL="12700" marR="5080">
              <a:lnSpc>
                <a:spcPct val="120100"/>
              </a:lnSpc>
            </a:pPr>
            <a:r>
              <a:rPr dirty="0" sz="2800">
                <a:latin typeface="Carlito"/>
                <a:cs typeface="Carlito"/>
              </a:rPr>
              <a:t>All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humanity</a:t>
            </a:r>
            <a:r>
              <a:rPr dirty="0" sz="2800" spc="-4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must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safeguard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biodiversity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from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all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threats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and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to </a:t>
            </a:r>
            <a:r>
              <a:rPr dirty="0" sz="2800">
                <a:latin typeface="Carlito"/>
                <a:cs typeface="Carlito"/>
              </a:rPr>
              <a:t>stop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or</a:t>
            </a:r>
            <a:r>
              <a:rPr dirty="0" sz="2800" spc="-8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reduce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its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loss</a:t>
            </a:r>
            <a:endParaRPr sz="2800">
              <a:latin typeface="Carlito"/>
              <a:cs typeface="Carlito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743200" y="0"/>
            <a:ext cx="6882130" cy="1435100"/>
            <a:chOff x="2743200" y="0"/>
            <a:chExt cx="6882130" cy="14351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53155" y="0"/>
              <a:ext cx="5923026" cy="1189482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43200" y="673608"/>
              <a:ext cx="6881622" cy="761238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3980" rIns="0" bIns="0" rtlCol="0" vert="horz">
            <a:spAutoFit/>
          </a:bodyPr>
          <a:lstStyle/>
          <a:p>
            <a:pPr marL="3452495">
              <a:lnSpc>
                <a:spcPct val="100000"/>
              </a:lnSpc>
              <a:spcBef>
                <a:spcPts val="740"/>
              </a:spcBef>
            </a:pPr>
            <a:r>
              <a:rPr dirty="0"/>
              <a:t>Concluding</a:t>
            </a:r>
            <a:r>
              <a:rPr dirty="0" spc="-40"/>
              <a:t> </a:t>
            </a:r>
            <a:r>
              <a:rPr dirty="0" spc="-10"/>
              <a:t>remarks</a:t>
            </a:r>
          </a:p>
          <a:p>
            <a:pPr marL="2864485">
              <a:lnSpc>
                <a:spcPct val="100000"/>
              </a:lnSpc>
              <a:spcBef>
                <a:spcPts val="350"/>
              </a:spcBef>
            </a:pPr>
            <a:r>
              <a:rPr dirty="0" sz="2700"/>
              <a:t>Several</a:t>
            </a:r>
            <a:r>
              <a:rPr dirty="0" sz="2700" spc="-45"/>
              <a:t> </a:t>
            </a:r>
            <a:r>
              <a:rPr dirty="0" sz="2700"/>
              <a:t>LMOs</a:t>
            </a:r>
            <a:r>
              <a:rPr dirty="0" sz="2700" spc="-45"/>
              <a:t> </a:t>
            </a:r>
            <a:r>
              <a:rPr dirty="0" sz="2700"/>
              <a:t>have</a:t>
            </a:r>
            <a:r>
              <a:rPr dirty="0" sz="2700" spc="-65"/>
              <a:t> </a:t>
            </a:r>
            <a:r>
              <a:rPr dirty="0" sz="2700"/>
              <a:t>been</a:t>
            </a:r>
            <a:r>
              <a:rPr dirty="0" sz="2700" spc="-55"/>
              <a:t> </a:t>
            </a:r>
            <a:r>
              <a:rPr dirty="0" sz="2700"/>
              <a:t>placed</a:t>
            </a:r>
            <a:r>
              <a:rPr dirty="0" sz="2700" spc="-65"/>
              <a:t> </a:t>
            </a:r>
            <a:r>
              <a:rPr dirty="0" sz="2700"/>
              <a:t>on</a:t>
            </a:r>
            <a:r>
              <a:rPr dirty="0" sz="2700" spc="-45"/>
              <a:t> </a:t>
            </a:r>
            <a:r>
              <a:rPr dirty="0" sz="2700"/>
              <a:t>the</a:t>
            </a:r>
            <a:r>
              <a:rPr dirty="0" sz="2700" spc="-40"/>
              <a:t> </a:t>
            </a:r>
            <a:r>
              <a:rPr dirty="0" sz="2700" spc="-10"/>
              <a:t>market</a:t>
            </a:r>
            <a:endParaRPr sz="2700"/>
          </a:p>
        </p:txBody>
      </p:sp>
      <p:grpSp>
        <p:nvGrpSpPr>
          <p:cNvPr id="6" name="object 6" descr=""/>
          <p:cNvGrpSpPr/>
          <p:nvPr/>
        </p:nvGrpSpPr>
        <p:grpSpPr>
          <a:xfrm>
            <a:off x="1199388" y="1533144"/>
            <a:ext cx="10045700" cy="1172845"/>
            <a:chOff x="1199388" y="1533144"/>
            <a:chExt cx="10045700" cy="1172845"/>
          </a:xfrm>
        </p:grpSpPr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99388" y="1533144"/>
              <a:ext cx="10045446" cy="761238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59936" y="1944624"/>
              <a:ext cx="4249673" cy="761238"/>
            </a:xfrm>
            <a:prstGeom prst="rect">
              <a:avLst/>
            </a:prstGeom>
          </p:spPr>
        </p:pic>
      </p:grpSp>
      <p:grpSp>
        <p:nvGrpSpPr>
          <p:cNvPr id="9" name="object 9" descr=""/>
          <p:cNvGrpSpPr/>
          <p:nvPr/>
        </p:nvGrpSpPr>
        <p:grpSpPr>
          <a:xfrm>
            <a:off x="902208" y="2804160"/>
            <a:ext cx="10640060" cy="1666875"/>
            <a:chOff x="902208" y="2804160"/>
            <a:chExt cx="10640060" cy="1666875"/>
          </a:xfrm>
        </p:grpSpPr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86840" y="2804160"/>
              <a:ext cx="9595866" cy="761238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2208" y="3297936"/>
              <a:ext cx="10639806" cy="761238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91712" y="3709416"/>
              <a:ext cx="4786122" cy="761238"/>
            </a:xfrm>
            <a:prstGeom prst="rect">
              <a:avLst/>
            </a:prstGeom>
          </p:spPr>
        </p:pic>
      </p:grpSp>
      <p:grpSp>
        <p:nvGrpSpPr>
          <p:cNvPr id="13" name="object 13" descr=""/>
          <p:cNvGrpSpPr/>
          <p:nvPr/>
        </p:nvGrpSpPr>
        <p:grpSpPr>
          <a:xfrm>
            <a:off x="608076" y="4568952"/>
            <a:ext cx="11229975" cy="1584325"/>
            <a:chOff x="608076" y="4568952"/>
            <a:chExt cx="11229975" cy="1584325"/>
          </a:xfrm>
        </p:grpSpPr>
        <p:pic>
          <p:nvPicPr>
            <p:cNvPr id="14" name="object 1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08076" y="4568952"/>
              <a:ext cx="11229594" cy="761238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13232" y="4980432"/>
              <a:ext cx="11016234" cy="761238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943855" y="5391912"/>
              <a:ext cx="2556509" cy="761238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603885" marR="600075">
              <a:lnSpc>
                <a:spcPct val="100000"/>
              </a:lnSpc>
              <a:spcBef>
                <a:spcPts val="100"/>
              </a:spcBef>
            </a:pPr>
            <a:r>
              <a:rPr dirty="0"/>
              <a:t>It</a:t>
            </a:r>
            <a:r>
              <a:rPr dirty="0" spc="-60"/>
              <a:t> </a:t>
            </a:r>
            <a:r>
              <a:rPr dirty="0"/>
              <a:t>is</a:t>
            </a:r>
            <a:r>
              <a:rPr dirty="0" spc="-55"/>
              <a:t> </a:t>
            </a:r>
            <a:r>
              <a:rPr dirty="0"/>
              <a:t>important</a:t>
            </a:r>
            <a:r>
              <a:rPr dirty="0" spc="-60"/>
              <a:t> </a:t>
            </a:r>
            <a:r>
              <a:rPr dirty="0"/>
              <a:t>to</a:t>
            </a:r>
            <a:r>
              <a:rPr dirty="0" spc="-50"/>
              <a:t> </a:t>
            </a:r>
            <a:r>
              <a:rPr dirty="0"/>
              <a:t>ensure</a:t>
            </a:r>
            <a:r>
              <a:rPr dirty="0" spc="-65"/>
              <a:t> </a:t>
            </a:r>
            <a:r>
              <a:rPr dirty="0"/>
              <a:t>LMOs</a:t>
            </a:r>
            <a:r>
              <a:rPr dirty="0" spc="-55"/>
              <a:t> </a:t>
            </a:r>
            <a:r>
              <a:rPr dirty="0"/>
              <a:t>have</a:t>
            </a:r>
            <a:r>
              <a:rPr dirty="0" spc="-65"/>
              <a:t> </a:t>
            </a:r>
            <a:r>
              <a:rPr dirty="0"/>
              <a:t>no</a:t>
            </a:r>
            <a:r>
              <a:rPr dirty="0" spc="-55"/>
              <a:t> </a:t>
            </a:r>
            <a:r>
              <a:rPr dirty="0"/>
              <a:t>negative</a:t>
            </a:r>
            <a:r>
              <a:rPr dirty="0" spc="-65"/>
              <a:t> </a:t>
            </a:r>
            <a:r>
              <a:rPr dirty="0" spc="-10"/>
              <a:t>effects</a:t>
            </a:r>
            <a:r>
              <a:rPr dirty="0" spc="-80"/>
              <a:t> </a:t>
            </a:r>
            <a:r>
              <a:rPr dirty="0"/>
              <a:t>on</a:t>
            </a:r>
            <a:r>
              <a:rPr dirty="0" spc="-50"/>
              <a:t> </a:t>
            </a:r>
            <a:r>
              <a:rPr dirty="0" spc="-10"/>
              <a:t>biological </a:t>
            </a:r>
            <a:r>
              <a:rPr dirty="0"/>
              <a:t>diversity</a:t>
            </a:r>
            <a:r>
              <a:rPr dirty="0" spc="-60"/>
              <a:t> </a:t>
            </a:r>
            <a:r>
              <a:rPr dirty="0"/>
              <a:t>and</a:t>
            </a:r>
            <a:r>
              <a:rPr dirty="0" spc="-60"/>
              <a:t> </a:t>
            </a:r>
            <a:r>
              <a:rPr dirty="0"/>
              <a:t>human</a:t>
            </a:r>
            <a:r>
              <a:rPr dirty="0" spc="-55"/>
              <a:t> </a:t>
            </a:r>
            <a:r>
              <a:rPr dirty="0" spc="-10"/>
              <a:t>health</a:t>
            </a:r>
          </a:p>
          <a:p>
            <a:pPr marL="306705" marR="285115" indent="484505">
              <a:lnSpc>
                <a:spcPct val="120000"/>
              </a:lnSpc>
              <a:spcBef>
                <a:spcPts val="2880"/>
              </a:spcBef>
            </a:pPr>
            <a:r>
              <a:rPr dirty="0"/>
              <a:t>The</a:t>
            </a:r>
            <a:r>
              <a:rPr dirty="0" spc="-55"/>
              <a:t> </a:t>
            </a:r>
            <a:r>
              <a:rPr dirty="0"/>
              <a:t>Protocol</a:t>
            </a:r>
            <a:r>
              <a:rPr dirty="0" spc="-45"/>
              <a:t> </a:t>
            </a:r>
            <a:r>
              <a:rPr dirty="0" spc="-10"/>
              <a:t>establishes</a:t>
            </a:r>
            <a:r>
              <a:rPr dirty="0" spc="-80"/>
              <a:t> </a:t>
            </a:r>
            <a:r>
              <a:rPr dirty="0"/>
              <a:t>procedures</a:t>
            </a:r>
            <a:r>
              <a:rPr dirty="0" spc="-75"/>
              <a:t> </a:t>
            </a:r>
            <a:r>
              <a:rPr dirty="0"/>
              <a:t>and</a:t>
            </a:r>
            <a:r>
              <a:rPr dirty="0" spc="-75"/>
              <a:t> </a:t>
            </a:r>
            <a:r>
              <a:rPr dirty="0"/>
              <a:t>mechanisms</a:t>
            </a:r>
            <a:r>
              <a:rPr dirty="0" spc="-70"/>
              <a:t> </a:t>
            </a:r>
            <a:r>
              <a:rPr dirty="0"/>
              <a:t>for</a:t>
            </a:r>
            <a:r>
              <a:rPr dirty="0" spc="-50"/>
              <a:t> </a:t>
            </a:r>
            <a:r>
              <a:rPr dirty="0"/>
              <a:t>doing</a:t>
            </a:r>
            <a:r>
              <a:rPr dirty="0" spc="-50"/>
              <a:t> </a:t>
            </a:r>
            <a:r>
              <a:rPr dirty="0" spc="-25"/>
              <a:t>so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CPB</a:t>
            </a:r>
            <a:r>
              <a:rPr dirty="0" spc="-35"/>
              <a:t> </a:t>
            </a:r>
            <a:r>
              <a:rPr dirty="0" spc="-10"/>
              <a:t>recognizes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potential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biotechnology</a:t>
            </a:r>
            <a:r>
              <a:rPr dirty="0" spc="-50"/>
              <a:t> </a:t>
            </a:r>
            <a:r>
              <a:rPr dirty="0"/>
              <a:t>if</a:t>
            </a:r>
            <a:r>
              <a:rPr dirty="0" spc="-25"/>
              <a:t> </a:t>
            </a:r>
            <a:r>
              <a:rPr dirty="0"/>
              <a:t>developed</a:t>
            </a:r>
            <a:r>
              <a:rPr dirty="0" spc="-65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 spc="-20"/>
              <a:t>used</a:t>
            </a:r>
          </a:p>
          <a:p>
            <a:pPr marL="3196590">
              <a:lnSpc>
                <a:spcPct val="100000"/>
              </a:lnSpc>
            </a:pPr>
            <a:r>
              <a:rPr dirty="0"/>
              <a:t>with</a:t>
            </a:r>
            <a:r>
              <a:rPr dirty="0" spc="-75"/>
              <a:t> </a:t>
            </a:r>
            <a:r>
              <a:rPr dirty="0"/>
              <a:t>adequate</a:t>
            </a:r>
            <a:r>
              <a:rPr dirty="0" spc="-110"/>
              <a:t> </a:t>
            </a:r>
            <a:r>
              <a:rPr dirty="0"/>
              <a:t>safety</a:t>
            </a:r>
            <a:r>
              <a:rPr dirty="0" spc="-85"/>
              <a:t> </a:t>
            </a:r>
            <a:r>
              <a:rPr dirty="0" spc="-10"/>
              <a:t>measures</a:t>
            </a:r>
          </a:p>
          <a:p>
            <a:pPr>
              <a:lnSpc>
                <a:spcPct val="100000"/>
              </a:lnSpc>
              <a:spcBef>
                <a:spcPts val="235"/>
              </a:spcBef>
            </a:pPr>
          </a:p>
          <a:p>
            <a:pPr algn="ctr" marL="12065" marR="5080">
              <a:lnSpc>
                <a:spcPct val="100000"/>
              </a:lnSpc>
            </a:pPr>
            <a:r>
              <a:rPr dirty="0"/>
              <a:t>Biosafety</a:t>
            </a:r>
            <a:r>
              <a:rPr dirty="0" spc="-85"/>
              <a:t> </a:t>
            </a:r>
            <a:r>
              <a:rPr dirty="0"/>
              <a:t>is</a:t>
            </a:r>
            <a:r>
              <a:rPr dirty="0" spc="-60"/>
              <a:t> </a:t>
            </a:r>
            <a:r>
              <a:rPr dirty="0"/>
              <a:t>concern</a:t>
            </a:r>
            <a:r>
              <a:rPr dirty="0" spc="-75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all</a:t>
            </a:r>
            <a:r>
              <a:rPr dirty="0" spc="-60"/>
              <a:t> </a:t>
            </a:r>
            <a:r>
              <a:rPr dirty="0" spc="-10"/>
              <a:t>humanity.</a:t>
            </a:r>
            <a:r>
              <a:rPr dirty="0" spc="-60"/>
              <a:t> </a:t>
            </a:r>
            <a:r>
              <a:rPr dirty="0"/>
              <a:t>Every</a:t>
            </a:r>
            <a:r>
              <a:rPr dirty="0" spc="-75"/>
              <a:t> </a:t>
            </a:r>
            <a:r>
              <a:rPr dirty="0"/>
              <a:t>individual</a:t>
            </a:r>
            <a:r>
              <a:rPr dirty="0" spc="-55"/>
              <a:t> </a:t>
            </a:r>
            <a:r>
              <a:rPr dirty="0"/>
              <a:t>has</a:t>
            </a:r>
            <a:r>
              <a:rPr dirty="0" spc="-75"/>
              <a:t> </a:t>
            </a:r>
            <a:r>
              <a:rPr dirty="0"/>
              <a:t>a</a:t>
            </a:r>
            <a:r>
              <a:rPr dirty="0" spc="-60"/>
              <a:t> </a:t>
            </a:r>
            <a:r>
              <a:rPr dirty="0"/>
              <a:t>responsibility</a:t>
            </a:r>
            <a:r>
              <a:rPr dirty="0" spc="-80"/>
              <a:t> </a:t>
            </a:r>
            <a:r>
              <a:rPr dirty="0" spc="-25"/>
              <a:t>and </a:t>
            </a:r>
            <a:r>
              <a:rPr dirty="0"/>
              <a:t>a</a:t>
            </a:r>
            <a:r>
              <a:rPr dirty="0" spc="-50"/>
              <a:t> </a:t>
            </a:r>
            <a:r>
              <a:rPr dirty="0"/>
              <a:t>role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45"/>
              <a:t> </a:t>
            </a:r>
            <a:r>
              <a:rPr dirty="0"/>
              <a:t>play</a:t>
            </a:r>
            <a:r>
              <a:rPr dirty="0" spc="-50"/>
              <a:t> </a:t>
            </a:r>
            <a:r>
              <a:rPr dirty="0"/>
              <a:t>in</a:t>
            </a:r>
            <a:r>
              <a:rPr dirty="0" spc="-45"/>
              <a:t> </a:t>
            </a:r>
            <a:r>
              <a:rPr dirty="0"/>
              <a:t>ensuring</a:t>
            </a:r>
            <a:r>
              <a:rPr dirty="0" spc="-65"/>
              <a:t> </a:t>
            </a:r>
            <a:r>
              <a:rPr dirty="0"/>
              <a:t>that</a:t>
            </a:r>
            <a:r>
              <a:rPr dirty="0" spc="-55"/>
              <a:t> </a:t>
            </a:r>
            <a:r>
              <a:rPr dirty="0"/>
              <a:t>LMOs</a:t>
            </a:r>
            <a:r>
              <a:rPr dirty="0" spc="-45"/>
              <a:t> </a:t>
            </a:r>
            <a:r>
              <a:rPr dirty="0"/>
              <a:t>do</a:t>
            </a:r>
            <a:r>
              <a:rPr dirty="0" spc="-35"/>
              <a:t> </a:t>
            </a:r>
            <a:r>
              <a:rPr dirty="0"/>
              <a:t>not</a:t>
            </a:r>
            <a:r>
              <a:rPr dirty="0" spc="-55"/>
              <a:t> </a:t>
            </a:r>
            <a:r>
              <a:rPr dirty="0"/>
              <a:t>adversely</a:t>
            </a:r>
            <a:r>
              <a:rPr dirty="0" spc="-60"/>
              <a:t> </a:t>
            </a:r>
            <a:r>
              <a:rPr dirty="0"/>
              <a:t>affect</a:t>
            </a:r>
            <a:r>
              <a:rPr dirty="0" spc="-70"/>
              <a:t> </a:t>
            </a:r>
            <a:r>
              <a:rPr dirty="0"/>
              <a:t>biodiversity</a:t>
            </a:r>
            <a:r>
              <a:rPr dirty="0" spc="-50"/>
              <a:t> </a:t>
            </a:r>
            <a:r>
              <a:rPr dirty="0" spc="-25"/>
              <a:t>and </a:t>
            </a:r>
            <a:r>
              <a:rPr dirty="0"/>
              <a:t>human</a:t>
            </a:r>
            <a:r>
              <a:rPr dirty="0" spc="-40"/>
              <a:t> </a:t>
            </a:r>
            <a:r>
              <a:rPr dirty="0" spc="-10"/>
              <a:t>health.</a:t>
            </a:r>
          </a:p>
        </p:txBody>
      </p:sp>
      <p:pic>
        <p:nvPicPr>
          <p:cNvPr id="18" name="object 18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90900" y="2063495"/>
            <a:ext cx="5689854" cy="78714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00450" y="2141931"/>
            <a:ext cx="524891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/>
              <a:t>Biosafety</a:t>
            </a:r>
            <a:r>
              <a:rPr dirty="0" sz="2800" spc="-80"/>
              <a:t> </a:t>
            </a:r>
            <a:r>
              <a:rPr dirty="0" sz="2800"/>
              <a:t>is</a:t>
            </a:r>
            <a:r>
              <a:rPr dirty="0" sz="2800" spc="-65"/>
              <a:t> </a:t>
            </a:r>
            <a:r>
              <a:rPr dirty="0" sz="2800"/>
              <a:t>concern</a:t>
            </a:r>
            <a:r>
              <a:rPr dirty="0" sz="2800" spc="-65"/>
              <a:t> </a:t>
            </a:r>
            <a:r>
              <a:rPr dirty="0" sz="2800"/>
              <a:t>for</a:t>
            </a:r>
            <a:r>
              <a:rPr dirty="0" sz="2800" spc="-60"/>
              <a:t> </a:t>
            </a:r>
            <a:r>
              <a:rPr dirty="0" sz="2800"/>
              <a:t>all</a:t>
            </a:r>
            <a:r>
              <a:rPr dirty="0" sz="2800" spc="-85"/>
              <a:t> </a:t>
            </a:r>
            <a:r>
              <a:rPr dirty="0" sz="2800" spc="-10"/>
              <a:t>humanity</a:t>
            </a:r>
            <a:endParaRPr sz="2800"/>
          </a:p>
        </p:txBody>
      </p:sp>
      <p:grpSp>
        <p:nvGrpSpPr>
          <p:cNvPr id="5" name="object 5" descr=""/>
          <p:cNvGrpSpPr/>
          <p:nvPr/>
        </p:nvGrpSpPr>
        <p:grpSpPr>
          <a:xfrm>
            <a:off x="2162555" y="3343655"/>
            <a:ext cx="8228965" cy="1470025"/>
            <a:chOff x="2162555" y="3343655"/>
            <a:chExt cx="8228965" cy="1470025"/>
          </a:xfrm>
        </p:grpSpPr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62555" y="3343655"/>
              <a:ext cx="8228838" cy="78714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20467" y="3685031"/>
              <a:ext cx="8114538" cy="787145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94787" y="4026407"/>
              <a:ext cx="7565898" cy="787145"/>
            </a:xfrm>
            <a:prstGeom prst="rect">
              <a:avLst/>
            </a:prstGeom>
          </p:spPr>
        </p:pic>
      </p:grpSp>
      <p:sp>
        <p:nvSpPr>
          <p:cNvPr id="9" name="object 9" descr=""/>
          <p:cNvSpPr txBox="1"/>
          <p:nvPr/>
        </p:nvSpPr>
        <p:spPr>
          <a:xfrm>
            <a:off x="2371725" y="3422650"/>
            <a:ext cx="7708900" cy="1134745"/>
          </a:xfrm>
          <a:prstGeom prst="rect">
            <a:avLst/>
          </a:prstGeom>
        </p:spPr>
        <p:txBody>
          <a:bodyPr wrap="square" lIns="0" tIns="97155" rIns="0" bIns="0" rtlCol="0" vert="horz">
            <a:spAutoFit/>
          </a:bodyPr>
          <a:lstStyle/>
          <a:p>
            <a:pPr algn="ctr" marL="12700" marR="5080">
              <a:lnSpc>
                <a:spcPct val="80000"/>
              </a:lnSpc>
              <a:spcBef>
                <a:spcPts val="765"/>
              </a:spcBef>
            </a:pPr>
            <a:r>
              <a:rPr dirty="0" sz="2800">
                <a:latin typeface="Carlito"/>
                <a:cs typeface="Carlito"/>
              </a:rPr>
              <a:t>Every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individual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has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responsibility</a:t>
            </a:r>
            <a:r>
              <a:rPr dirty="0" sz="2800" spc="-2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and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role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to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play </a:t>
            </a:r>
            <a:r>
              <a:rPr dirty="0" sz="2800">
                <a:latin typeface="Carlito"/>
                <a:cs typeface="Carlito"/>
              </a:rPr>
              <a:t>in</a:t>
            </a:r>
            <a:r>
              <a:rPr dirty="0" sz="2800" spc="-8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making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sure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that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living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modified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organisms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do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not </a:t>
            </a:r>
            <a:r>
              <a:rPr dirty="0" sz="2800">
                <a:latin typeface="Carlito"/>
                <a:cs typeface="Carlito"/>
              </a:rPr>
              <a:t>negatively</a:t>
            </a:r>
            <a:r>
              <a:rPr dirty="0" sz="2800" spc="-10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impact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biodiversity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and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human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health</a:t>
            </a:r>
            <a:endParaRPr sz="2800">
              <a:latin typeface="Carlito"/>
              <a:cs typeface="Carlito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6531" y="1013460"/>
            <a:ext cx="2912364" cy="187147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2234183" y="938783"/>
            <a:ext cx="7939405" cy="5054600"/>
            <a:chOff x="2234183" y="938783"/>
            <a:chExt cx="7939405" cy="5054600"/>
          </a:xfrm>
        </p:grpSpPr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34183" y="938783"/>
              <a:ext cx="7939278" cy="787146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61003" y="1365503"/>
              <a:ext cx="1806702" cy="78714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0600" y="1365503"/>
              <a:ext cx="575297" cy="78714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08804" y="1365503"/>
              <a:ext cx="4036313" cy="787146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55819" y="1792223"/>
              <a:ext cx="3094481" cy="787146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770119" y="2218944"/>
              <a:ext cx="2867405" cy="787146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312919" y="2645663"/>
              <a:ext cx="2951226" cy="787146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97039" y="2645663"/>
              <a:ext cx="575297" cy="787146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05243" y="2645663"/>
              <a:ext cx="1187957" cy="787146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320539" y="3072383"/>
              <a:ext cx="2937510" cy="787145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90943" y="3072383"/>
              <a:ext cx="575297" cy="787145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899148" y="3072383"/>
              <a:ext cx="1187957" cy="787145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008119" y="3499104"/>
              <a:ext cx="640841" cy="787146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81855" y="3499104"/>
              <a:ext cx="575297" cy="787146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290060" y="3499104"/>
              <a:ext cx="4107941" cy="787146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715255" y="3925823"/>
              <a:ext cx="3057905" cy="787145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864863" y="4352543"/>
              <a:ext cx="4677918" cy="787145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123944" y="4779263"/>
              <a:ext cx="3045713" cy="787146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02551" y="4779263"/>
              <a:ext cx="575297" cy="787146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810755" y="4779263"/>
              <a:ext cx="1556766" cy="787146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608576" y="5205983"/>
              <a:ext cx="3277362" cy="787145"/>
            </a:xfrm>
            <a:prstGeom prst="rect">
              <a:avLst/>
            </a:prstGeom>
          </p:spPr>
        </p:pic>
      </p:grpSp>
      <p:sp>
        <p:nvSpPr>
          <p:cNvPr id="25" name="object 25" descr=""/>
          <p:cNvSpPr txBox="1"/>
          <p:nvPr/>
        </p:nvSpPr>
        <p:spPr>
          <a:xfrm>
            <a:off x="2443098" y="1018159"/>
            <a:ext cx="7498715" cy="47199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Carlito"/>
                <a:cs typeface="Carlito"/>
              </a:rPr>
              <a:t>Secretariat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of</a:t>
            </a:r>
            <a:r>
              <a:rPr dirty="0" sz="2800" spc="-4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Convention</a:t>
            </a:r>
            <a:r>
              <a:rPr dirty="0" sz="2800" spc="-3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on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Biological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Diversity </a:t>
            </a:r>
            <a:r>
              <a:rPr dirty="0" sz="2800">
                <a:latin typeface="Carlito"/>
                <a:cs typeface="Carlito"/>
              </a:rPr>
              <a:t>413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Saint-</a:t>
            </a:r>
            <a:r>
              <a:rPr dirty="0" sz="2800">
                <a:latin typeface="Carlito"/>
                <a:cs typeface="Carlito"/>
              </a:rPr>
              <a:t>Jacques</a:t>
            </a:r>
            <a:r>
              <a:rPr dirty="0" sz="2800" spc="-2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Street,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suite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800</a:t>
            </a:r>
            <a:endParaRPr sz="2800">
              <a:latin typeface="Carlito"/>
              <a:cs typeface="Carlito"/>
            </a:endParaRPr>
          </a:p>
          <a:p>
            <a:pPr algn="ctr" marL="2433955" marR="2428240">
              <a:lnSpc>
                <a:spcPct val="100000"/>
              </a:lnSpc>
            </a:pPr>
            <a:r>
              <a:rPr dirty="0" sz="2800">
                <a:latin typeface="Carlito"/>
                <a:cs typeface="Carlito"/>
              </a:rPr>
              <a:t>Montreal,</a:t>
            </a:r>
            <a:r>
              <a:rPr dirty="0" sz="2800" spc="-14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Quebec </a:t>
            </a:r>
            <a:r>
              <a:rPr dirty="0" sz="2800">
                <a:latin typeface="Carlito"/>
                <a:cs typeface="Carlito"/>
              </a:rPr>
              <a:t>Canada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H2Y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1N9</a:t>
            </a:r>
            <a:endParaRPr sz="28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dirty="0" sz="2800" spc="-30">
                <a:latin typeface="Carlito"/>
                <a:cs typeface="Carlito"/>
              </a:rPr>
              <a:t>Tel.: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+1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(514)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288-2220</a:t>
            </a:r>
            <a:endParaRPr sz="28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800">
                <a:latin typeface="Carlito"/>
                <a:cs typeface="Carlito"/>
              </a:rPr>
              <a:t>Fax: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+1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(514)</a:t>
            </a:r>
            <a:r>
              <a:rPr dirty="0" sz="2800" spc="-45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288-6588</a:t>
            </a:r>
            <a:endParaRPr sz="2800">
              <a:latin typeface="Carlito"/>
              <a:cs typeface="Carlito"/>
            </a:endParaRPr>
          </a:p>
          <a:p>
            <a:pPr algn="ctr" marL="1643380" marR="1637030" indent="635">
              <a:lnSpc>
                <a:spcPct val="100000"/>
              </a:lnSpc>
            </a:pPr>
            <a:r>
              <a:rPr dirty="0" sz="2800" spc="-10">
                <a:latin typeface="Carlito"/>
                <a:cs typeface="Carlito"/>
              </a:rPr>
              <a:t>E-</a:t>
            </a:r>
            <a:r>
              <a:rPr dirty="0" sz="2800">
                <a:latin typeface="Carlito"/>
                <a:cs typeface="Carlito"/>
              </a:rPr>
              <a:t>mail:</a:t>
            </a:r>
            <a:r>
              <a:rPr dirty="0" sz="2800" spc="-1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  <a:hlinkClick r:id="rId20"/>
              </a:rPr>
              <a:t>secretariat@cbd.int</a:t>
            </a:r>
            <a:r>
              <a:rPr dirty="0" sz="2800" spc="-10">
                <a:latin typeface="Carlito"/>
                <a:cs typeface="Carlito"/>
              </a:rPr>
              <a:t> Protocol</a:t>
            </a:r>
            <a:r>
              <a:rPr dirty="0" sz="2800" spc="-9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website: </a:t>
            </a:r>
            <a:r>
              <a:rPr dirty="0" sz="2800" spc="-20">
                <a:latin typeface="Carlito"/>
                <a:cs typeface="Carlito"/>
              </a:rPr>
              <a:t>https://bch.cbd.int/protocol/ </a:t>
            </a:r>
            <a:r>
              <a:rPr dirty="0" sz="2800" spc="-10">
                <a:latin typeface="Carlito"/>
                <a:cs typeface="Carlito"/>
              </a:rPr>
              <a:t>Biosafety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Clearing-House: </a:t>
            </a:r>
            <a:r>
              <a:rPr dirty="0" sz="2800" spc="-10">
                <a:latin typeface="Carlito"/>
                <a:cs typeface="Carlito"/>
                <a:hlinkClick r:id="rId21"/>
              </a:rPr>
              <a:t>http://bch.cbd.int/</a:t>
            </a:r>
            <a:endParaRPr sz="2800">
              <a:latin typeface="Carlito"/>
              <a:cs typeface="Carlito"/>
            </a:endParaRPr>
          </a:p>
        </p:txBody>
      </p:sp>
      <p:pic>
        <p:nvPicPr>
          <p:cNvPr id="26" name="object 26" descr="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679448" y="0"/>
            <a:ext cx="9214866" cy="1236726"/>
          </a:xfrm>
          <a:prstGeom prst="rect">
            <a:avLst/>
          </a:prstGeom>
        </p:spPr>
      </p:pic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2057780" y="-8432"/>
            <a:ext cx="8420735" cy="7886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Contacts</a:t>
            </a:r>
            <a:r>
              <a:rPr dirty="0" spc="-130"/>
              <a:t> </a:t>
            </a:r>
            <a:r>
              <a:rPr dirty="0"/>
              <a:t>for</a:t>
            </a:r>
            <a:r>
              <a:rPr dirty="0" spc="-90"/>
              <a:t> </a:t>
            </a:r>
            <a:r>
              <a:rPr dirty="0"/>
              <a:t>Further</a:t>
            </a:r>
            <a:r>
              <a:rPr dirty="0" spc="-120"/>
              <a:t> </a:t>
            </a:r>
            <a:r>
              <a:rPr dirty="0" spc="-10"/>
              <a:t>Information</a:t>
            </a:r>
          </a:p>
        </p:txBody>
      </p:sp>
      <p:pic>
        <p:nvPicPr>
          <p:cNvPr id="28" name="object 28" descr="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46176" y="2124455"/>
            <a:ext cx="2249424" cy="31043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94304" y="0"/>
            <a:ext cx="6151626" cy="118643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2121" rIns="0" bIns="0" rtlCol="0" vert="horz">
            <a:spAutoFit/>
          </a:bodyPr>
          <a:lstStyle/>
          <a:p>
            <a:pPr marL="349377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Presentation</a:t>
            </a:r>
            <a:r>
              <a:rPr dirty="0" spc="-204"/>
              <a:t> </a:t>
            </a:r>
            <a:r>
              <a:rPr dirty="0" spc="-10"/>
              <a:t>Outline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1397508" y="1588008"/>
            <a:ext cx="5516245" cy="4371975"/>
            <a:chOff x="1397508" y="1588008"/>
            <a:chExt cx="5516245" cy="4371975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97508" y="1588008"/>
              <a:ext cx="1411986" cy="78714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97508" y="2100072"/>
              <a:ext cx="5516118" cy="78714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97508" y="2612136"/>
              <a:ext cx="1411986" cy="787146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97508" y="3124200"/>
              <a:ext cx="4723638" cy="787145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97508" y="3636263"/>
              <a:ext cx="1655826" cy="78714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97508" y="4148328"/>
              <a:ext cx="3484626" cy="78714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7508" y="4660391"/>
              <a:ext cx="1411986" cy="787145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7508" y="5172455"/>
              <a:ext cx="3391662" cy="787146"/>
            </a:xfrm>
            <a:prstGeom prst="rect">
              <a:avLst/>
            </a:prstGeom>
          </p:spPr>
        </p:pic>
      </p:grpSp>
      <p:sp>
        <p:nvSpPr>
          <p:cNvPr id="13" name="object 13" descr=""/>
          <p:cNvSpPr txBox="1"/>
          <p:nvPr/>
        </p:nvSpPr>
        <p:spPr>
          <a:xfrm>
            <a:off x="1606041" y="1580667"/>
            <a:ext cx="4993640" cy="4123690"/>
          </a:xfrm>
          <a:prstGeom prst="rect">
            <a:avLst/>
          </a:prstGeom>
        </p:spPr>
        <p:txBody>
          <a:bodyPr wrap="square" lIns="0" tIns="984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dirty="0" sz="2800">
                <a:latin typeface="Carlito"/>
                <a:cs typeface="Carlito"/>
              </a:rPr>
              <a:t>Part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1:</a:t>
            </a:r>
            <a:endParaRPr sz="2800">
              <a:latin typeface="Carlito"/>
              <a:cs typeface="Carlito"/>
            </a:endParaRPr>
          </a:p>
          <a:p>
            <a:pPr marL="12700" marR="5080">
              <a:lnSpc>
                <a:spcPct val="120000"/>
              </a:lnSpc>
            </a:pPr>
            <a:r>
              <a:rPr dirty="0" sz="2800">
                <a:latin typeface="Carlito"/>
                <a:cs typeface="Carlito"/>
              </a:rPr>
              <a:t>What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is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Protocol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on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Biosafety? </a:t>
            </a:r>
            <a:r>
              <a:rPr dirty="0" sz="2800">
                <a:latin typeface="Carlito"/>
                <a:cs typeface="Carlito"/>
              </a:rPr>
              <a:t>Part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2:</a:t>
            </a:r>
            <a:endParaRPr sz="2800">
              <a:latin typeface="Carlito"/>
              <a:cs typeface="Carlito"/>
            </a:endParaRPr>
          </a:p>
          <a:p>
            <a:pPr marL="12700" marR="717550">
              <a:lnSpc>
                <a:spcPts val="4029"/>
              </a:lnSpc>
              <a:spcBef>
                <a:spcPts val="250"/>
              </a:spcBef>
            </a:pPr>
            <a:r>
              <a:rPr dirty="0" sz="2800">
                <a:latin typeface="Carlito"/>
                <a:cs typeface="Carlito"/>
              </a:rPr>
              <a:t>How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does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Protocol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work? </a:t>
            </a:r>
            <a:r>
              <a:rPr dirty="0" sz="2800">
                <a:latin typeface="Carlito"/>
                <a:cs typeface="Carlito"/>
              </a:rPr>
              <a:t>Part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3:</a:t>
            </a:r>
            <a:endParaRPr sz="2800">
              <a:latin typeface="Carlito"/>
              <a:cs typeface="Carlito"/>
            </a:endParaRPr>
          </a:p>
          <a:p>
            <a:pPr marL="12700" marR="2042795">
              <a:lnSpc>
                <a:spcPts val="4029"/>
              </a:lnSpc>
              <a:spcBef>
                <a:spcPts val="5"/>
              </a:spcBef>
            </a:pPr>
            <a:r>
              <a:rPr dirty="0" sz="2800">
                <a:latin typeface="Carlito"/>
                <a:cs typeface="Carlito"/>
              </a:rPr>
              <a:t>Why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is</a:t>
            </a:r>
            <a:r>
              <a:rPr dirty="0" sz="2800" spc="-4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it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important? </a:t>
            </a:r>
            <a:r>
              <a:rPr dirty="0" sz="2800">
                <a:latin typeface="Carlito"/>
                <a:cs typeface="Carlito"/>
              </a:rPr>
              <a:t>Part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4: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2800">
                <a:latin typeface="Carlito"/>
                <a:cs typeface="Carlito"/>
              </a:rPr>
              <a:t>Concluding</a:t>
            </a:r>
            <a:r>
              <a:rPr dirty="0" sz="2800" spc="-14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Remarks</a:t>
            </a:r>
            <a:endParaRPr sz="2800">
              <a:latin typeface="Carlito"/>
              <a:cs typeface="Carlito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267967" y="544068"/>
            <a:ext cx="9832340" cy="2154555"/>
            <a:chOff x="1267967" y="544068"/>
            <a:chExt cx="9832340" cy="215455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39639" y="544068"/>
              <a:ext cx="2751582" cy="1392174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67967" y="1306068"/>
              <a:ext cx="9832086" cy="1392174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46301" y="691388"/>
            <a:ext cx="8897620" cy="15506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105"/>
              </a:spcBef>
            </a:pPr>
            <a:r>
              <a:rPr dirty="0" spc="-60"/>
              <a:t>PART</a:t>
            </a:r>
            <a:r>
              <a:rPr dirty="0" spc="-225"/>
              <a:t> </a:t>
            </a:r>
            <a:r>
              <a:rPr dirty="0" spc="-25"/>
              <a:t>1:</a:t>
            </a:r>
          </a:p>
          <a:p>
            <a:pPr algn="ctr">
              <a:lnSpc>
                <a:spcPct val="100000"/>
              </a:lnSpc>
            </a:pPr>
            <a:r>
              <a:rPr dirty="0"/>
              <a:t>What</a:t>
            </a:r>
            <a:r>
              <a:rPr dirty="0" spc="-60"/>
              <a:t> </a:t>
            </a:r>
            <a:r>
              <a:rPr dirty="0"/>
              <a:t>is</a:t>
            </a:r>
            <a:r>
              <a:rPr dirty="0" spc="-85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/>
              <a:t>Protocol</a:t>
            </a:r>
            <a:r>
              <a:rPr dirty="0" spc="-80"/>
              <a:t> </a:t>
            </a:r>
            <a:r>
              <a:rPr dirty="0"/>
              <a:t>on</a:t>
            </a:r>
            <a:r>
              <a:rPr dirty="0" spc="-65"/>
              <a:t> </a:t>
            </a:r>
            <a:r>
              <a:rPr dirty="0" spc="-10"/>
              <a:t>Biosafety?</a:t>
            </a:r>
          </a:p>
        </p:txBody>
      </p:sp>
      <p:grpSp>
        <p:nvGrpSpPr>
          <p:cNvPr id="6" name="object 6" descr=""/>
          <p:cNvGrpSpPr/>
          <p:nvPr/>
        </p:nvGrpSpPr>
        <p:grpSpPr>
          <a:xfrm>
            <a:off x="1161288" y="2246376"/>
            <a:ext cx="9558020" cy="3902710"/>
            <a:chOff x="1161288" y="2246376"/>
            <a:chExt cx="9558020" cy="3902710"/>
          </a:xfrm>
        </p:grpSpPr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1288" y="2264664"/>
              <a:ext cx="560069" cy="733805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69492" y="2246376"/>
              <a:ext cx="941070" cy="787146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43456" y="2246376"/>
              <a:ext cx="6142482" cy="787146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1288" y="2819400"/>
              <a:ext cx="560069" cy="73380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69492" y="2801112"/>
              <a:ext cx="9449562" cy="787146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1288" y="3331464"/>
              <a:ext cx="560069" cy="733806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69492" y="3313176"/>
              <a:ext cx="9420606" cy="787146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1288" y="3843528"/>
              <a:ext cx="560069" cy="733806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69492" y="3825240"/>
              <a:ext cx="5519166" cy="787145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1288" y="4355592"/>
              <a:ext cx="560069" cy="733806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69492" y="4337304"/>
              <a:ext cx="4530090" cy="787145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1288" y="4867655"/>
              <a:ext cx="560069" cy="733806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69492" y="4849368"/>
              <a:ext cx="6284214" cy="787145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086600" y="4849368"/>
              <a:ext cx="575297" cy="787145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194803" y="4849368"/>
              <a:ext cx="1296161" cy="787145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1288" y="5379720"/>
              <a:ext cx="560069" cy="733806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69492" y="5361432"/>
              <a:ext cx="1826514" cy="787146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628900" y="5361432"/>
              <a:ext cx="575310" cy="787146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737104" y="5361432"/>
              <a:ext cx="3627882" cy="787146"/>
            </a:xfrm>
            <a:prstGeom prst="rect">
              <a:avLst/>
            </a:prstGeom>
          </p:spPr>
        </p:pic>
      </p:grpSp>
      <p:sp>
        <p:nvSpPr>
          <p:cNvPr id="26" name="object 26" descr=""/>
          <p:cNvSpPr txBox="1"/>
          <p:nvPr/>
        </p:nvSpPr>
        <p:spPr>
          <a:xfrm>
            <a:off x="1355216" y="2196744"/>
            <a:ext cx="9128760" cy="3696335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marL="135255" indent="-133350">
              <a:lnSpc>
                <a:spcPct val="100000"/>
              </a:lnSpc>
              <a:spcBef>
                <a:spcPts val="1105"/>
              </a:spcBef>
              <a:buSzPct val="96428"/>
              <a:buFont typeface="Arial"/>
              <a:buChar char="•"/>
              <a:tabLst>
                <a:tab pos="135255" algn="l"/>
              </a:tabLst>
            </a:pPr>
            <a:r>
              <a:rPr dirty="0" sz="2800">
                <a:latin typeface="Carlito"/>
                <a:cs typeface="Carlito"/>
              </a:rPr>
              <a:t>An</a:t>
            </a:r>
            <a:r>
              <a:rPr dirty="0" sz="2800" spc="-9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agreement</a:t>
            </a:r>
            <a:r>
              <a:rPr dirty="0" sz="2800" spc="-10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between</a:t>
            </a:r>
            <a:r>
              <a:rPr dirty="0" sz="2800" spc="-10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different</a:t>
            </a:r>
            <a:r>
              <a:rPr dirty="0" sz="2800" spc="-9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countries</a:t>
            </a:r>
            <a:endParaRPr sz="2800">
              <a:latin typeface="Carlito"/>
              <a:cs typeface="Carlito"/>
            </a:endParaRPr>
          </a:p>
          <a:p>
            <a:pPr marL="135255" indent="-133350">
              <a:lnSpc>
                <a:spcPct val="100000"/>
              </a:lnSpc>
              <a:spcBef>
                <a:spcPts val="1010"/>
              </a:spcBef>
              <a:buSzPct val="96428"/>
              <a:buFont typeface="Arial"/>
              <a:buChar char="•"/>
              <a:tabLst>
                <a:tab pos="135255" algn="l"/>
              </a:tabLst>
            </a:pPr>
            <a:r>
              <a:rPr dirty="0" sz="2800" spc="-10">
                <a:latin typeface="Carlito"/>
                <a:cs typeface="Carlito"/>
              </a:rPr>
              <a:t>Negotiated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under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Convention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on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Biological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Diversity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(CBD)</a:t>
            </a:r>
            <a:endParaRPr sz="2800">
              <a:latin typeface="Carlito"/>
              <a:cs typeface="Carlito"/>
            </a:endParaRPr>
          </a:p>
          <a:p>
            <a:pPr marL="135255" indent="-133350">
              <a:lnSpc>
                <a:spcPct val="100000"/>
              </a:lnSpc>
              <a:spcBef>
                <a:spcPts val="670"/>
              </a:spcBef>
              <a:buSzPct val="96428"/>
              <a:buFont typeface="Arial"/>
              <a:buChar char="•"/>
              <a:tabLst>
                <a:tab pos="135255" algn="l"/>
              </a:tabLst>
            </a:pPr>
            <a:r>
              <a:rPr dirty="0" sz="2800">
                <a:latin typeface="Carlito"/>
                <a:cs typeface="Carlito"/>
              </a:rPr>
              <a:t>Adopted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29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January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2000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after</a:t>
            </a:r>
            <a:r>
              <a:rPr dirty="0" sz="2800" spc="-9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4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years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of</a:t>
            </a:r>
            <a:r>
              <a:rPr dirty="0" sz="2800" spc="-8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intense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negotiations</a:t>
            </a:r>
            <a:endParaRPr sz="2800">
              <a:latin typeface="Carlito"/>
              <a:cs typeface="Carlito"/>
            </a:endParaRPr>
          </a:p>
          <a:p>
            <a:pPr marL="135255" indent="-133350">
              <a:lnSpc>
                <a:spcPct val="100000"/>
              </a:lnSpc>
              <a:spcBef>
                <a:spcPts val="675"/>
              </a:spcBef>
              <a:buSzPct val="96428"/>
              <a:buFont typeface="Arial"/>
              <a:buChar char="•"/>
              <a:tabLst>
                <a:tab pos="135255" algn="l"/>
              </a:tabLst>
            </a:pPr>
            <a:r>
              <a:rPr dirty="0" sz="2800">
                <a:latin typeface="Carlito"/>
                <a:cs typeface="Carlito"/>
              </a:rPr>
              <a:t>Entry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into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force:</a:t>
            </a:r>
            <a:r>
              <a:rPr dirty="0" sz="2800" spc="-8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9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September</a:t>
            </a:r>
            <a:r>
              <a:rPr dirty="0" sz="2800" spc="-80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2003</a:t>
            </a:r>
            <a:endParaRPr sz="2800">
              <a:latin typeface="Carlito"/>
              <a:cs typeface="Carlito"/>
            </a:endParaRPr>
          </a:p>
          <a:p>
            <a:pPr marL="135255" indent="-133350">
              <a:lnSpc>
                <a:spcPct val="100000"/>
              </a:lnSpc>
              <a:spcBef>
                <a:spcPts val="675"/>
              </a:spcBef>
              <a:buSzPct val="96428"/>
              <a:buFont typeface="Arial"/>
              <a:buChar char="•"/>
              <a:tabLst>
                <a:tab pos="135255" algn="l"/>
              </a:tabLst>
            </a:pPr>
            <a:r>
              <a:rPr dirty="0" sz="2800">
                <a:latin typeface="Carlito"/>
                <a:cs typeface="Carlito"/>
              </a:rPr>
              <a:t>173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ratifications/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accessions</a:t>
            </a:r>
            <a:endParaRPr sz="2800">
              <a:latin typeface="Carlito"/>
              <a:cs typeface="Carlito"/>
            </a:endParaRPr>
          </a:p>
          <a:p>
            <a:pPr marL="135255" indent="-133350">
              <a:lnSpc>
                <a:spcPct val="100000"/>
              </a:lnSpc>
              <a:spcBef>
                <a:spcPts val="670"/>
              </a:spcBef>
              <a:buSzPct val="96428"/>
              <a:buFont typeface="Arial"/>
              <a:buChar char="•"/>
              <a:tabLst>
                <a:tab pos="135255" algn="l"/>
              </a:tabLst>
            </a:pPr>
            <a:r>
              <a:rPr dirty="0" sz="2800">
                <a:latin typeface="Carlito"/>
                <a:cs typeface="Carlito"/>
              </a:rPr>
              <a:t>10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meetings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of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governing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body</a:t>
            </a:r>
            <a:r>
              <a:rPr dirty="0" sz="2800" spc="-45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(COP-</a:t>
            </a:r>
            <a:r>
              <a:rPr dirty="0" sz="2800" spc="-20">
                <a:latin typeface="Carlito"/>
                <a:cs typeface="Carlito"/>
              </a:rPr>
              <a:t>MOP)</a:t>
            </a:r>
            <a:endParaRPr sz="2800">
              <a:latin typeface="Carlito"/>
              <a:cs typeface="Carlito"/>
            </a:endParaRPr>
          </a:p>
          <a:p>
            <a:pPr marL="135255" indent="-133350">
              <a:lnSpc>
                <a:spcPct val="100000"/>
              </a:lnSpc>
              <a:spcBef>
                <a:spcPts val="675"/>
              </a:spcBef>
              <a:buSzPct val="96428"/>
              <a:buFont typeface="Arial"/>
              <a:buChar char="•"/>
              <a:tabLst>
                <a:tab pos="135255" algn="l"/>
              </a:tabLst>
            </a:pPr>
            <a:r>
              <a:rPr dirty="0" sz="2800">
                <a:latin typeface="Carlito"/>
                <a:cs typeface="Carlito"/>
              </a:rPr>
              <a:t>Next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 spc="-30">
                <a:latin typeface="Carlito"/>
                <a:cs typeface="Carlito"/>
              </a:rPr>
              <a:t>COP-</a:t>
            </a:r>
            <a:r>
              <a:rPr dirty="0" sz="2800">
                <a:latin typeface="Carlito"/>
                <a:cs typeface="Carlito"/>
              </a:rPr>
              <a:t>MOP:</a:t>
            </a:r>
            <a:r>
              <a:rPr dirty="0" sz="2800" spc="-1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2024,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Columbia</a:t>
            </a:r>
            <a:endParaRPr sz="2800">
              <a:latin typeface="Carlito"/>
              <a:cs typeface="Carlito"/>
            </a:endParaRPr>
          </a:p>
        </p:txBody>
      </p:sp>
      <p:pic>
        <p:nvPicPr>
          <p:cNvPr id="27" name="object 27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06111" y="0"/>
            <a:ext cx="3266693" cy="130378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08250" rIns="0" bIns="0" rtlCol="0" vert="horz">
            <a:spAutoFit/>
          </a:bodyPr>
          <a:lstStyle/>
          <a:p>
            <a:pPr marL="500634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Objective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1214627" y="2246376"/>
            <a:ext cx="10046970" cy="2067560"/>
            <a:chOff x="1214627" y="2246376"/>
            <a:chExt cx="10046970" cy="2067560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41703" y="2246376"/>
              <a:ext cx="4181094" cy="78714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55692" y="2246376"/>
              <a:ext cx="1030986" cy="78714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32931" y="2724966"/>
              <a:ext cx="4805934" cy="63191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19572" y="2246376"/>
              <a:ext cx="5313426" cy="787146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46504" y="2673096"/>
              <a:ext cx="1293114" cy="787146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59863" y="3151686"/>
              <a:ext cx="866394" cy="63191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656331" y="2673096"/>
              <a:ext cx="8073390" cy="787146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14627" y="3099816"/>
              <a:ext cx="1672589" cy="787146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20111" y="3099816"/>
              <a:ext cx="5170170" cy="787146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633472" y="3578406"/>
              <a:ext cx="4743450" cy="63191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123175" y="3099816"/>
              <a:ext cx="4138422" cy="787146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401311" y="3526536"/>
              <a:ext cx="3591305" cy="787145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/>
          <p:nvPr/>
        </p:nvSpPr>
        <p:spPr>
          <a:xfrm>
            <a:off x="1422908" y="2325369"/>
            <a:ext cx="9523095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635">
              <a:lnSpc>
                <a:spcPct val="100000"/>
              </a:lnSpc>
              <a:spcBef>
                <a:spcPts val="95"/>
              </a:spcBef>
            </a:pPr>
            <a:r>
              <a:rPr dirty="0" sz="2800" spc="-114">
                <a:latin typeface="Carlito"/>
                <a:cs typeface="Carlito"/>
              </a:rPr>
              <a:t>To</a:t>
            </a:r>
            <a:r>
              <a:rPr dirty="0" sz="2800" spc="-4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contribute</a:t>
            </a:r>
            <a:r>
              <a:rPr dirty="0" sz="2800" spc="-10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to</a:t>
            </a:r>
            <a:r>
              <a:rPr dirty="0" sz="2800" spc="-8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ensuring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safe</a:t>
            </a:r>
            <a:r>
              <a:rPr dirty="0" u="sng" sz="2800" spc="-8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 spc="-4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transfer,</a:t>
            </a:r>
            <a:r>
              <a:rPr dirty="0" u="sng" sz="2800" spc="-6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handling</a:t>
            </a:r>
            <a:r>
              <a:rPr dirty="0" u="sng" sz="2800" spc="-5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and</a:t>
            </a:r>
            <a:r>
              <a:rPr dirty="0" u="sng" sz="2800" spc="-8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use</a:t>
            </a:r>
            <a:r>
              <a:rPr dirty="0" u="sng" sz="2800" spc="-6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 spc="-2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dirty="0" u="none" sz="2800" spc="-25"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LMOs</a:t>
            </a:r>
            <a:r>
              <a:rPr dirty="0" u="none" sz="2800" spc="-80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resulting</a:t>
            </a:r>
            <a:r>
              <a:rPr dirty="0" u="none" sz="2800" spc="-75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from</a:t>
            </a:r>
            <a:r>
              <a:rPr dirty="0" u="none" sz="2800" spc="-85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modern</a:t>
            </a:r>
            <a:r>
              <a:rPr dirty="0" u="none" sz="2800" spc="-90">
                <a:latin typeface="Carlito"/>
                <a:cs typeface="Carlito"/>
              </a:rPr>
              <a:t> </a:t>
            </a:r>
            <a:r>
              <a:rPr dirty="0" u="none" sz="2800" spc="-10">
                <a:latin typeface="Carlito"/>
                <a:cs typeface="Carlito"/>
              </a:rPr>
              <a:t>biotechnology</a:t>
            </a:r>
            <a:r>
              <a:rPr dirty="0" u="none" sz="2800" spc="-80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that</a:t>
            </a:r>
            <a:r>
              <a:rPr dirty="0" u="none" sz="2800" spc="-100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may</a:t>
            </a:r>
            <a:r>
              <a:rPr dirty="0" u="none" sz="2800" spc="-100">
                <a:latin typeface="Carlito"/>
                <a:cs typeface="Carlito"/>
              </a:rPr>
              <a:t> </a:t>
            </a:r>
            <a:r>
              <a:rPr dirty="0" u="none" sz="2800" spc="-20">
                <a:latin typeface="Carlito"/>
                <a:cs typeface="Carlito"/>
              </a:rPr>
              <a:t>have </a:t>
            </a:r>
            <a:r>
              <a:rPr dirty="0" u="none" sz="2800">
                <a:latin typeface="Carlito"/>
                <a:cs typeface="Carlito"/>
              </a:rPr>
              <a:t>adverse</a:t>
            </a:r>
            <a:r>
              <a:rPr dirty="0" u="none" sz="2800" spc="-80">
                <a:latin typeface="Carlito"/>
                <a:cs typeface="Carlito"/>
              </a:rPr>
              <a:t> </a:t>
            </a:r>
            <a:r>
              <a:rPr dirty="0" u="sng" sz="28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effects</a:t>
            </a:r>
            <a:r>
              <a:rPr dirty="0" u="sng" sz="2800" spc="-9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dirty="0" u="sng" sz="2800" spc="-8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the</a:t>
            </a:r>
            <a:r>
              <a:rPr dirty="0" u="sng" sz="2800" spc="-8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biological</a:t>
            </a:r>
            <a:r>
              <a:rPr dirty="0" u="sng" sz="2800" spc="-9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 spc="-2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diversity</a:t>
            </a:r>
            <a:r>
              <a:rPr dirty="0" u="none" sz="2800" spc="-25">
                <a:latin typeface="Carlito"/>
                <a:cs typeface="Carlito"/>
              </a:rPr>
              <a:t>,</a:t>
            </a:r>
            <a:r>
              <a:rPr dirty="0" u="none" sz="2800" spc="-60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taking</a:t>
            </a:r>
            <a:r>
              <a:rPr dirty="0" u="none" sz="2800" spc="-85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also</a:t>
            </a:r>
            <a:r>
              <a:rPr dirty="0" u="none" sz="2800" spc="-95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into</a:t>
            </a:r>
            <a:r>
              <a:rPr dirty="0" u="none" sz="2800" spc="-75">
                <a:latin typeface="Carlito"/>
                <a:cs typeface="Carlito"/>
              </a:rPr>
              <a:t> </a:t>
            </a:r>
            <a:r>
              <a:rPr dirty="0" u="none" sz="2800" spc="-10">
                <a:latin typeface="Carlito"/>
                <a:cs typeface="Carlito"/>
              </a:rPr>
              <a:t>account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risks</a:t>
            </a:r>
            <a:r>
              <a:rPr dirty="0" u="sng" sz="2800" spc="-5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to</a:t>
            </a:r>
            <a:r>
              <a:rPr dirty="0" u="sng" sz="2800" spc="-6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human</a:t>
            </a:r>
            <a:r>
              <a:rPr dirty="0" u="sng" sz="2800" spc="-4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sng" sz="28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health</a:t>
            </a:r>
            <a:endParaRPr sz="2800">
              <a:latin typeface="Carlito"/>
              <a:cs typeface="Carlito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614671" y="4005126"/>
            <a:ext cx="3164585" cy="63191"/>
          </a:xfrm>
          <a:prstGeom prst="rect">
            <a:avLst/>
          </a:prstGeom>
        </p:spPr>
      </p:pic>
      <p:pic>
        <p:nvPicPr>
          <p:cNvPr id="19" name="object 19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  <p:pic>
        <p:nvPicPr>
          <p:cNvPr id="20" name="object 20" descr="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61772" y="1002791"/>
            <a:ext cx="2574036" cy="19034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04815" y="0"/>
            <a:ext cx="2361438" cy="112242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30479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Scope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1345691" y="2203704"/>
            <a:ext cx="9780270" cy="2025014"/>
            <a:chOff x="1345691" y="2203704"/>
            <a:chExt cx="9780270" cy="2025014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4459" y="2203704"/>
              <a:ext cx="1588769" cy="78714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26124" y="2203704"/>
              <a:ext cx="764285" cy="78714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23303" y="2203704"/>
              <a:ext cx="561581" cy="787146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45691" y="2673096"/>
              <a:ext cx="8457438" cy="787146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336023" y="2673096"/>
              <a:ext cx="799337" cy="787146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49384" y="3151686"/>
              <a:ext cx="372618" cy="63191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749027" y="2673096"/>
              <a:ext cx="1376933" cy="787146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42287" y="3057144"/>
              <a:ext cx="9387077" cy="787146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785615" y="3441192"/>
              <a:ext cx="4818126" cy="787146"/>
            </a:xfrm>
            <a:prstGeom prst="rect">
              <a:avLst/>
            </a:prstGeom>
          </p:spPr>
        </p:pic>
      </p:grpSp>
      <p:grpSp>
        <p:nvGrpSpPr>
          <p:cNvPr id="14" name="object 14" descr=""/>
          <p:cNvGrpSpPr/>
          <p:nvPr/>
        </p:nvGrpSpPr>
        <p:grpSpPr>
          <a:xfrm>
            <a:off x="1868423" y="4379976"/>
            <a:ext cx="8733790" cy="1640839"/>
            <a:chOff x="1868423" y="4379976"/>
            <a:chExt cx="8733790" cy="1640839"/>
          </a:xfrm>
        </p:grpSpPr>
        <p:pic>
          <p:nvPicPr>
            <p:cNvPr id="15" name="object 15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254752" y="4379976"/>
              <a:ext cx="1878329" cy="787145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868423" y="4849368"/>
              <a:ext cx="8733282" cy="787145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38271" y="5233416"/>
              <a:ext cx="6511290" cy="787145"/>
            </a:xfrm>
            <a:prstGeom prst="rect">
              <a:avLst/>
            </a:prstGeom>
          </p:spPr>
        </p:pic>
      </p:grpSp>
      <p:sp>
        <p:nvSpPr>
          <p:cNvPr id="18" name="object 18" descr=""/>
          <p:cNvSpPr txBox="1"/>
          <p:nvPr/>
        </p:nvSpPr>
        <p:spPr>
          <a:xfrm>
            <a:off x="1553972" y="2238626"/>
            <a:ext cx="9257030" cy="3526154"/>
          </a:xfrm>
          <a:prstGeom prst="rect">
            <a:avLst/>
          </a:prstGeom>
        </p:spPr>
        <p:txBody>
          <a:bodyPr wrap="square" lIns="0" tIns="5588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440"/>
              </a:spcBef>
            </a:pPr>
            <a:r>
              <a:rPr dirty="0" sz="2800" i="1">
                <a:latin typeface="Carlito"/>
                <a:cs typeface="Carlito"/>
              </a:rPr>
              <a:t>Applies</a:t>
            </a:r>
            <a:r>
              <a:rPr dirty="0" sz="2800" spc="-20" i="1">
                <a:latin typeface="Carlito"/>
                <a:cs typeface="Carlito"/>
              </a:rPr>
              <a:t> </a:t>
            </a:r>
            <a:r>
              <a:rPr dirty="0" sz="2800" spc="-25" i="1">
                <a:latin typeface="Carlito"/>
                <a:cs typeface="Carlito"/>
              </a:rPr>
              <a:t>to</a:t>
            </a:r>
            <a:r>
              <a:rPr dirty="0" sz="2800" spc="-25">
                <a:latin typeface="Carlito"/>
                <a:cs typeface="Carlito"/>
              </a:rPr>
              <a:t>:</a:t>
            </a:r>
            <a:endParaRPr sz="2800">
              <a:latin typeface="Carlito"/>
              <a:cs typeface="Carlito"/>
            </a:endParaRPr>
          </a:p>
          <a:p>
            <a:pPr algn="ctr" marL="12700" marR="5080">
              <a:lnSpc>
                <a:spcPts val="3020"/>
              </a:lnSpc>
              <a:spcBef>
                <a:spcPts val="720"/>
              </a:spcBef>
            </a:pPr>
            <a:r>
              <a:rPr dirty="0" sz="2800" spc="-25">
                <a:latin typeface="Carlito"/>
                <a:cs typeface="Carlito"/>
              </a:rPr>
              <a:t>Transboundary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movement,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transit,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handling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and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use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of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u="sng" sz="28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all</a:t>
            </a:r>
            <a:r>
              <a:rPr dirty="0" u="none" sz="2800" spc="-80">
                <a:latin typeface="Carlito"/>
                <a:cs typeface="Carlito"/>
              </a:rPr>
              <a:t> </a:t>
            </a:r>
            <a:r>
              <a:rPr dirty="0" u="none" sz="2800" spc="-20">
                <a:latin typeface="Carlito"/>
                <a:cs typeface="Carlito"/>
              </a:rPr>
              <a:t>LMOs </a:t>
            </a:r>
            <a:r>
              <a:rPr dirty="0" u="none" sz="2800">
                <a:latin typeface="Carlito"/>
                <a:cs typeface="Carlito"/>
              </a:rPr>
              <a:t>that</a:t>
            </a:r>
            <a:r>
              <a:rPr dirty="0" u="none" sz="2800" spc="-70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may</a:t>
            </a:r>
            <a:r>
              <a:rPr dirty="0" u="none" sz="2800" spc="-90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have</a:t>
            </a:r>
            <a:r>
              <a:rPr dirty="0" u="none" sz="2800" spc="-70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adverse</a:t>
            </a:r>
            <a:r>
              <a:rPr dirty="0" u="none" sz="2800" spc="-80">
                <a:latin typeface="Carlito"/>
                <a:cs typeface="Carlito"/>
              </a:rPr>
              <a:t> </a:t>
            </a:r>
            <a:r>
              <a:rPr dirty="0" u="none" sz="2800" spc="-10">
                <a:latin typeface="Carlito"/>
                <a:cs typeface="Carlito"/>
              </a:rPr>
              <a:t>effects</a:t>
            </a:r>
            <a:r>
              <a:rPr dirty="0" u="none" sz="2800" spc="-80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on</a:t>
            </a:r>
            <a:r>
              <a:rPr dirty="0" u="none" sz="2800" spc="-70">
                <a:latin typeface="Carlito"/>
                <a:cs typeface="Carlito"/>
              </a:rPr>
              <a:t> </a:t>
            </a:r>
            <a:r>
              <a:rPr dirty="0" u="none" sz="2800" spc="-20">
                <a:latin typeface="Carlito"/>
                <a:cs typeface="Carlito"/>
              </a:rPr>
              <a:t>biodiversity,</a:t>
            </a:r>
            <a:r>
              <a:rPr dirty="0" u="none" sz="2800" spc="-40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taking</a:t>
            </a:r>
            <a:r>
              <a:rPr dirty="0" u="none" sz="2800" spc="-85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also</a:t>
            </a:r>
            <a:r>
              <a:rPr dirty="0" u="none" sz="2800" spc="-85">
                <a:latin typeface="Carlito"/>
                <a:cs typeface="Carlito"/>
              </a:rPr>
              <a:t> </a:t>
            </a:r>
            <a:r>
              <a:rPr dirty="0" u="none" sz="2800" spc="-20">
                <a:latin typeface="Carlito"/>
                <a:cs typeface="Carlito"/>
              </a:rPr>
              <a:t>into </a:t>
            </a:r>
            <a:r>
              <a:rPr dirty="0" u="none" sz="2800">
                <a:latin typeface="Carlito"/>
                <a:cs typeface="Carlito"/>
              </a:rPr>
              <a:t>account</a:t>
            </a:r>
            <a:r>
              <a:rPr dirty="0" u="none" sz="2800" spc="-85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risks</a:t>
            </a:r>
            <a:r>
              <a:rPr dirty="0" u="none" sz="2800" spc="-70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to</a:t>
            </a:r>
            <a:r>
              <a:rPr dirty="0" u="none" sz="2800" spc="-95">
                <a:latin typeface="Carlito"/>
                <a:cs typeface="Carlito"/>
              </a:rPr>
              <a:t> </a:t>
            </a:r>
            <a:r>
              <a:rPr dirty="0" u="none" sz="2800">
                <a:latin typeface="Carlito"/>
                <a:cs typeface="Carlito"/>
              </a:rPr>
              <a:t>human</a:t>
            </a:r>
            <a:r>
              <a:rPr dirty="0" u="none" sz="2800" spc="-65">
                <a:latin typeface="Carlito"/>
                <a:cs typeface="Carlito"/>
              </a:rPr>
              <a:t> </a:t>
            </a:r>
            <a:r>
              <a:rPr dirty="0" u="none" sz="2800" spc="-10">
                <a:latin typeface="Carlito"/>
                <a:cs typeface="Carlito"/>
              </a:rPr>
              <a:t>health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28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800" spc="-10" i="1">
                <a:latin typeface="Carlito"/>
                <a:cs typeface="Carlito"/>
              </a:rPr>
              <a:t>Exclusion:</a:t>
            </a:r>
            <a:endParaRPr sz="2800">
              <a:latin typeface="Carlito"/>
              <a:cs typeface="Carlito"/>
            </a:endParaRPr>
          </a:p>
          <a:p>
            <a:pPr algn="ctr" marL="535305" marR="530225">
              <a:lnSpc>
                <a:spcPts val="3020"/>
              </a:lnSpc>
              <a:spcBef>
                <a:spcPts val="720"/>
              </a:spcBef>
            </a:pPr>
            <a:r>
              <a:rPr dirty="0" sz="2800" spc="-10">
                <a:latin typeface="Carlito"/>
                <a:cs typeface="Carlito"/>
              </a:rPr>
              <a:t>Pharmaceuticals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for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humans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that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are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addressed</a:t>
            </a:r>
            <a:r>
              <a:rPr dirty="0" sz="2800" spc="-4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by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other international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agreements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or</a:t>
            </a:r>
            <a:r>
              <a:rPr dirty="0" sz="2800" spc="-4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organizations</a:t>
            </a:r>
            <a:endParaRPr sz="2800">
              <a:latin typeface="Carlito"/>
              <a:cs typeface="Carlito"/>
            </a:endParaRPr>
          </a:p>
        </p:txBody>
      </p:sp>
      <p:pic>
        <p:nvPicPr>
          <p:cNvPr id="19" name="object 19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  <p:pic>
        <p:nvPicPr>
          <p:cNvPr id="20" name="object 20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48055" y="944880"/>
            <a:ext cx="1667256" cy="18562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336035" y="851916"/>
            <a:ext cx="8378190" cy="1800860"/>
            <a:chOff x="3336035" y="851916"/>
            <a:chExt cx="8378190" cy="180086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59479" y="851916"/>
              <a:ext cx="8129778" cy="730758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36035" y="1208532"/>
              <a:ext cx="8378190" cy="730758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51859" y="1565148"/>
              <a:ext cx="8145018" cy="730758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03975" y="1921763"/>
              <a:ext cx="3242310" cy="730758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3470147" y="2793492"/>
            <a:ext cx="8110220" cy="1800860"/>
            <a:chOff x="3470147" y="2793492"/>
            <a:chExt cx="8110220" cy="1800860"/>
          </a:xfrm>
        </p:grpSpPr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95115" y="2793492"/>
              <a:ext cx="7858506" cy="730758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40251" y="3150108"/>
              <a:ext cx="7966709" cy="730757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470147" y="3506724"/>
              <a:ext cx="8109966" cy="730757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75959" y="3863340"/>
              <a:ext cx="3425190" cy="730757"/>
            </a:xfrm>
            <a:prstGeom prst="rect">
              <a:avLst/>
            </a:prstGeom>
          </p:spPr>
        </p:pic>
      </p:grpSp>
      <p:grpSp>
        <p:nvGrpSpPr>
          <p:cNvPr id="12" name="object 12" descr=""/>
          <p:cNvGrpSpPr/>
          <p:nvPr/>
        </p:nvGrpSpPr>
        <p:grpSpPr>
          <a:xfrm>
            <a:off x="3128772" y="4735067"/>
            <a:ext cx="8791575" cy="1087755"/>
            <a:chOff x="3128772" y="4735067"/>
            <a:chExt cx="8791575" cy="1087755"/>
          </a:xfrm>
        </p:grpSpPr>
        <p:pic>
          <p:nvPicPr>
            <p:cNvPr id="13" name="object 13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128772" y="4735067"/>
              <a:ext cx="8791194" cy="730757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352800" y="5091683"/>
              <a:ext cx="8269985" cy="730758"/>
            </a:xfrm>
            <a:prstGeom prst="rect">
              <a:avLst/>
            </a:prstGeom>
          </p:spPr>
        </p:pic>
      </p:grpSp>
      <p:sp>
        <p:nvSpPr>
          <p:cNvPr id="15" name="object 15" descr=""/>
          <p:cNvSpPr txBox="1"/>
          <p:nvPr/>
        </p:nvSpPr>
        <p:spPr>
          <a:xfrm>
            <a:off x="3322065" y="924813"/>
            <a:ext cx="8312784" cy="4663440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algn="ctr" marL="219710" marR="214629" indent="1270">
              <a:lnSpc>
                <a:spcPct val="90000"/>
              </a:lnSpc>
              <a:spcBef>
                <a:spcPts val="415"/>
              </a:spcBef>
            </a:pPr>
            <a:r>
              <a:rPr dirty="0" sz="2600">
                <a:latin typeface="Carlito"/>
                <a:cs typeface="Carlito"/>
              </a:rPr>
              <a:t>For</a:t>
            </a:r>
            <a:r>
              <a:rPr dirty="0" sz="2600" spc="-4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millennia,</a:t>
            </a:r>
            <a:r>
              <a:rPr dirty="0" sz="2600" spc="-7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farmers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have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selected</a:t>
            </a:r>
            <a:r>
              <a:rPr dirty="0" sz="2600" spc="-8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and</a:t>
            </a:r>
            <a:r>
              <a:rPr dirty="0" sz="2600" spc="-6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saved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their</a:t>
            </a:r>
            <a:r>
              <a:rPr dirty="0" sz="2600" spc="-65">
                <a:latin typeface="Carlito"/>
                <a:cs typeface="Carlito"/>
              </a:rPr>
              <a:t> </a:t>
            </a:r>
            <a:r>
              <a:rPr dirty="0" sz="2600" spc="-20">
                <a:latin typeface="Carlito"/>
                <a:cs typeface="Carlito"/>
              </a:rPr>
              <a:t>best </a:t>
            </a:r>
            <a:r>
              <a:rPr dirty="0" sz="2600">
                <a:latin typeface="Carlito"/>
                <a:cs typeface="Carlito"/>
              </a:rPr>
              <a:t>seeds</a:t>
            </a:r>
            <a:r>
              <a:rPr dirty="0" sz="2600" spc="-7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and</a:t>
            </a:r>
            <a:r>
              <a:rPr dirty="0" sz="2600" spc="-5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animals</a:t>
            </a:r>
            <a:r>
              <a:rPr dirty="0" sz="2600" spc="-5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for</a:t>
            </a:r>
            <a:r>
              <a:rPr dirty="0" sz="2600" spc="-3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breeding</a:t>
            </a:r>
            <a:r>
              <a:rPr dirty="0" sz="2600" spc="-7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so</a:t>
            </a:r>
            <a:r>
              <a:rPr dirty="0" sz="2600" spc="-4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that</a:t>
            </a:r>
            <a:r>
              <a:rPr dirty="0" sz="2600" spc="-4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future</a:t>
            </a:r>
            <a:r>
              <a:rPr dirty="0" sz="2600" spc="-6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varieties</a:t>
            </a:r>
            <a:r>
              <a:rPr dirty="0" sz="2600" spc="-75">
                <a:latin typeface="Carlito"/>
                <a:cs typeface="Carlito"/>
              </a:rPr>
              <a:t> </a:t>
            </a:r>
            <a:r>
              <a:rPr dirty="0" sz="2600" spc="-25">
                <a:latin typeface="Carlito"/>
                <a:cs typeface="Carlito"/>
              </a:rPr>
              <a:t>and </a:t>
            </a:r>
            <a:r>
              <a:rPr dirty="0" sz="2600">
                <a:latin typeface="Carlito"/>
                <a:cs typeface="Carlito"/>
              </a:rPr>
              <a:t>breeds</a:t>
            </a:r>
            <a:r>
              <a:rPr dirty="0" sz="2600" spc="-8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would</a:t>
            </a:r>
            <a:r>
              <a:rPr dirty="0" sz="2600" spc="-5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have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better</a:t>
            </a:r>
            <a:r>
              <a:rPr dirty="0" sz="2600" spc="-6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qualities</a:t>
            </a:r>
            <a:r>
              <a:rPr dirty="0" sz="2600" spc="-8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in</a:t>
            </a:r>
            <a:r>
              <a:rPr dirty="0" sz="2600" spc="-5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terms</a:t>
            </a:r>
            <a:r>
              <a:rPr dirty="0" sz="2600" spc="-7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of</a:t>
            </a:r>
            <a:r>
              <a:rPr dirty="0" sz="2600" spc="-4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size,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taste, </a:t>
            </a:r>
            <a:r>
              <a:rPr dirty="0" sz="2600">
                <a:latin typeface="Carlito"/>
                <a:cs typeface="Carlito"/>
              </a:rPr>
              <a:t>growth</a:t>
            </a:r>
            <a:r>
              <a:rPr dirty="0" sz="2600" spc="-9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rate</a:t>
            </a:r>
            <a:r>
              <a:rPr dirty="0" sz="2600" spc="-10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or</a:t>
            </a:r>
            <a:r>
              <a:rPr dirty="0" sz="2600" spc="-8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yield.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880"/>
              </a:spcBef>
            </a:pPr>
            <a:endParaRPr sz="2600">
              <a:latin typeface="Carlito"/>
              <a:cs typeface="Carlito"/>
            </a:endParaRPr>
          </a:p>
          <a:p>
            <a:pPr algn="ctr" marL="353695" marR="347980" indent="-4445">
              <a:lnSpc>
                <a:spcPct val="90000"/>
              </a:lnSpc>
            </a:pPr>
            <a:r>
              <a:rPr dirty="0" sz="2600">
                <a:latin typeface="Carlito"/>
                <a:cs typeface="Carlito"/>
              </a:rPr>
              <a:t>In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recent</a:t>
            </a:r>
            <a:r>
              <a:rPr dirty="0" sz="2600" spc="-9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years,</a:t>
            </a:r>
            <a:r>
              <a:rPr dirty="0" sz="2600" spc="-5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new</a:t>
            </a:r>
            <a:r>
              <a:rPr dirty="0" sz="2600" spc="-6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techniques,</a:t>
            </a:r>
            <a:r>
              <a:rPr dirty="0" sz="2600" spc="-85">
                <a:latin typeface="Carlito"/>
                <a:cs typeface="Carlito"/>
              </a:rPr>
              <a:t> </a:t>
            </a:r>
            <a:r>
              <a:rPr dirty="0" sz="2600" spc="-20">
                <a:latin typeface="Carlito"/>
                <a:cs typeface="Carlito"/>
              </a:rPr>
              <a:t>referred</a:t>
            </a:r>
            <a:r>
              <a:rPr dirty="0" sz="2600" spc="-9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to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as</a:t>
            </a:r>
            <a:r>
              <a:rPr dirty="0" sz="2600" spc="-7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modern </a:t>
            </a:r>
            <a:r>
              <a:rPr dirty="0" sz="2600" spc="-20">
                <a:latin typeface="Carlito"/>
                <a:cs typeface="Carlito"/>
              </a:rPr>
              <a:t>biotechnology,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have</a:t>
            </a:r>
            <a:r>
              <a:rPr dirty="0" sz="2600" spc="-5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allowed</a:t>
            </a:r>
            <a:r>
              <a:rPr dirty="0" sz="2600" spc="-4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scientists</a:t>
            </a:r>
            <a:r>
              <a:rPr dirty="0" sz="2600" spc="-8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to</a:t>
            </a:r>
            <a:r>
              <a:rPr dirty="0" sz="2600" spc="-4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modify</a:t>
            </a:r>
            <a:r>
              <a:rPr dirty="0" sz="2600" spc="-4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plants, </a:t>
            </a:r>
            <a:r>
              <a:rPr dirty="0" sz="2600">
                <a:latin typeface="Carlito"/>
                <a:cs typeface="Carlito"/>
              </a:rPr>
              <a:t>animals</a:t>
            </a:r>
            <a:r>
              <a:rPr dirty="0" sz="2600" spc="-6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and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microorganisms</a:t>
            </a:r>
            <a:r>
              <a:rPr dirty="0" sz="2600" spc="-6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at</a:t>
            </a:r>
            <a:r>
              <a:rPr dirty="0" sz="2600" spc="-5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rates</a:t>
            </a:r>
            <a:r>
              <a:rPr dirty="0" sz="2600" spc="-7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faster</a:t>
            </a:r>
            <a:r>
              <a:rPr dirty="0" sz="2600" spc="-6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than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those</a:t>
            </a:r>
            <a:r>
              <a:rPr dirty="0" sz="2600" spc="-75">
                <a:latin typeface="Carlito"/>
                <a:cs typeface="Carlito"/>
              </a:rPr>
              <a:t> </a:t>
            </a:r>
            <a:r>
              <a:rPr dirty="0" sz="2600" spc="-25">
                <a:latin typeface="Carlito"/>
                <a:cs typeface="Carlito"/>
              </a:rPr>
              <a:t>of </a:t>
            </a:r>
            <a:r>
              <a:rPr dirty="0" sz="2600" spc="-10">
                <a:latin typeface="Carlito"/>
                <a:cs typeface="Carlito"/>
              </a:rPr>
              <a:t>conventional</a:t>
            </a:r>
            <a:r>
              <a:rPr dirty="0" sz="2600" spc="-10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methods</a:t>
            </a:r>
            <a:endParaRPr sz="26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925"/>
              </a:spcBef>
            </a:pPr>
            <a:endParaRPr sz="2600">
              <a:latin typeface="Carlito"/>
              <a:cs typeface="Carlito"/>
            </a:endParaRPr>
          </a:p>
          <a:p>
            <a:pPr algn="ctr" marL="12065" marR="5080">
              <a:lnSpc>
                <a:spcPts val="2810"/>
              </a:lnSpc>
            </a:pPr>
            <a:r>
              <a:rPr dirty="0" sz="2600">
                <a:latin typeface="Carlito"/>
                <a:cs typeface="Carlito"/>
              </a:rPr>
              <a:t>They</a:t>
            </a:r>
            <a:r>
              <a:rPr dirty="0" sz="2600" spc="-6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can</a:t>
            </a:r>
            <a:r>
              <a:rPr dirty="0" sz="2600" spc="-5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extract</a:t>
            </a:r>
            <a:r>
              <a:rPr dirty="0" sz="2600" spc="-5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genes</a:t>
            </a:r>
            <a:r>
              <a:rPr dirty="0" sz="2600" spc="-8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from</a:t>
            </a:r>
            <a:r>
              <a:rPr dirty="0" sz="2600" spc="-5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one</a:t>
            </a:r>
            <a:r>
              <a:rPr dirty="0" sz="2600" spc="-5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organism</a:t>
            </a:r>
            <a:r>
              <a:rPr dirty="0" sz="2600" spc="-3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and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inserting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 spc="-20">
                <a:latin typeface="Carlito"/>
                <a:cs typeface="Carlito"/>
              </a:rPr>
              <a:t>them </a:t>
            </a:r>
            <a:r>
              <a:rPr dirty="0" sz="2600">
                <a:latin typeface="Carlito"/>
                <a:cs typeface="Carlito"/>
              </a:rPr>
              <a:t>into</a:t>
            </a:r>
            <a:r>
              <a:rPr dirty="0" sz="2600" spc="-55">
                <a:latin typeface="Carlito"/>
                <a:cs typeface="Carlito"/>
              </a:rPr>
              <a:t> </a:t>
            </a:r>
            <a:r>
              <a:rPr dirty="0" sz="2600" spc="-20">
                <a:latin typeface="Carlito"/>
                <a:cs typeface="Carlito"/>
              </a:rPr>
              <a:t>another,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resulting</a:t>
            </a:r>
            <a:r>
              <a:rPr dirty="0" sz="2600" spc="-75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in</a:t>
            </a:r>
            <a:r>
              <a:rPr dirty="0" sz="2600" spc="-5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living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modified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organisms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(LMOs)</a:t>
            </a:r>
            <a:endParaRPr sz="2600">
              <a:latin typeface="Carlito"/>
              <a:cs typeface="Carlito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57200" y="1046988"/>
            <a:ext cx="2667000" cy="14996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476755" y="780287"/>
            <a:ext cx="9321800" cy="889635"/>
            <a:chOff x="1476755" y="780287"/>
            <a:chExt cx="9321800" cy="88963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76755" y="780287"/>
              <a:ext cx="9321546" cy="621029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0207" y="1048511"/>
              <a:ext cx="4373118" cy="621029"/>
            </a:xfrm>
            <a:prstGeom prst="rect">
              <a:avLst/>
            </a:prstGeom>
          </p:spPr>
        </p:pic>
      </p:grpSp>
      <p:grpSp>
        <p:nvGrpSpPr>
          <p:cNvPr id="5" name="object 5" descr=""/>
          <p:cNvGrpSpPr/>
          <p:nvPr/>
        </p:nvGrpSpPr>
        <p:grpSpPr>
          <a:xfrm>
            <a:off x="1537716" y="1719072"/>
            <a:ext cx="9201150" cy="889635"/>
            <a:chOff x="1537716" y="1719072"/>
            <a:chExt cx="9201150" cy="889635"/>
          </a:xfrm>
        </p:grpSpPr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7716" y="1719072"/>
              <a:ext cx="9201150" cy="621029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54551" y="1987296"/>
              <a:ext cx="4901946" cy="621029"/>
            </a:xfrm>
            <a:prstGeom prst="rect">
              <a:avLst/>
            </a:prstGeom>
          </p:spPr>
        </p:pic>
      </p:grpSp>
      <p:grpSp>
        <p:nvGrpSpPr>
          <p:cNvPr id="8" name="object 8" descr=""/>
          <p:cNvGrpSpPr/>
          <p:nvPr/>
        </p:nvGrpSpPr>
        <p:grpSpPr>
          <a:xfrm>
            <a:off x="2683764" y="2657855"/>
            <a:ext cx="6844030" cy="1962150"/>
            <a:chOff x="2683764" y="2657855"/>
            <a:chExt cx="6844030" cy="1962150"/>
          </a:xfrm>
        </p:grpSpPr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09060" y="2657855"/>
              <a:ext cx="4394453" cy="621029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52316" y="2993135"/>
              <a:ext cx="2123693" cy="621030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06440" y="2993135"/>
              <a:ext cx="454913" cy="621030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891784" y="2993135"/>
              <a:ext cx="2266950" cy="621030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683764" y="3328415"/>
              <a:ext cx="6843522" cy="621030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027932" y="3663695"/>
              <a:ext cx="4156710" cy="621030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936748" y="3998975"/>
              <a:ext cx="4107942" cy="621030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675120" y="3998975"/>
              <a:ext cx="508266" cy="621030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879335" y="3998975"/>
              <a:ext cx="2396489" cy="621030"/>
            </a:xfrm>
            <a:prstGeom prst="rect">
              <a:avLst/>
            </a:prstGeom>
          </p:spPr>
        </p:pic>
      </p:grpSp>
      <p:grpSp>
        <p:nvGrpSpPr>
          <p:cNvPr id="18" name="object 18" descr=""/>
          <p:cNvGrpSpPr/>
          <p:nvPr/>
        </p:nvGrpSpPr>
        <p:grpSpPr>
          <a:xfrm>
            <a:off x="4357115" y="4669535"/>
            <a:ext cx="3498850" cy="1291590"/>
            <a:chOff x="4357115" y="4669535"/>
            <a:chExt cx="3498850" cy="1291590"/>
          </a:xfrm>
        </p:grpSpPr>
        <p:pic>
          <p:nvPicPr>
            <p:cNvPr id="19" name="object 19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357115" y="4669535"/>
              <a:ext cx="3498341" cy="621029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695443" y="5004815"/>
              <a:ext cx="2884170" cy="621029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760975" y="5340095"/>
              <a:ext cx="1463802" cy="621030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55207" y="5340095"/>
              <a:ext cx="454913" cy="621030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940551" y="5340095"/>
              <a:ext cx="1509522" cy="621030"/>
            </a:xfrm>
            <a:prstGeom prst="rect">
              <a:avLst/>
            </a:prstGeom>
          </p:spPr>
        </p:pic>
      </p:grpSp>
      <p:sp>
        <p:nvSpPr>
          <p:cNvPr id="24" name="object 24" descr=""/>
          <p:cNvSpPr txBox="1"/>
          <p:nvPr/>
        </p:nvSpPr>
        <p:spPr>
          <a:xfrm>
            <a:off x="1638680" y="841374"/>
            <a:ext cx="8909685" cy="4921250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ctr" marL="12065" marR="5080">
              <a:lnSpc>
                <a:spcPct val="80000"/>
              </a:lnSpc>
              <a:spcBef>
                <a:spcPts val="620"/>
              </a:spcBef>
            </a:pPr>
            <a:r>
              <a:rPr dirty="0" sz="2200">
                <a:latin typeface="Carlito"/>
                <a:cs typeface="Carlito"/>
              </a:rPr>
              <a:t>Modern</a:t>
            </a:r>
            <a:r>
              <a:rPr dirty="0" sz="2200" spc="-60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biotechnology</a:t>
            </a:r>
            <a:r>
              <a:rPr dirty="0" sz="2200" spc="-6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promises</a:t>
            </a:r>
            <a:r>
              <a:rPr dirty="0" sz="2200" spc="-5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to</a:t>
            </a:r>
            <a:r>
              <a:rPr dirty="0" sz="2200" spc="-5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improve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human</a:t>
            </a:r>
            <a:r>
              <a:rPr dirty="0" sz="2200" spc="-6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wellbeing,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for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example,</a:t>
            </a:r>
            <a:r>
              <a:rPr dirty="0" sz="2200" spc="-55">
                <a:latin typeface="Carlito"/>
                <a:cs typeface="Carlito"/>
              </a:rPr>
              <a:t> </a:t>
            </a:r>
            <a:r>
              <a:rPr dirty="0" sz="2200" spc="-25">
                <a:latin typeface="Carlito"/>
                <a:cs typeface="Carlito"/>
              </a:rPr>
              <a:t>by </a:t>
            </a:r>
            <a:r>
              <a:rPr dirty="0" sz="2200">
                <a:latin typeface="Carlito"/>
                <a:cs typeface="Carlito"/>
              </a:rPr>
              <a:t>enhancing</a:t>
            </a:r>
            <a:r>
              <a:rPr dirty="0" sz="2200" spc="-7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agricultural</a:t>
            </a:r>
            <a:r>
              <a:rPr dirty="0" sz="2200" spc="-7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productivity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84"/>
              </a:spcBef>
            </a:pPr>
            <a:endParaRPr sz="2200">
              <a:latin typeface="Carlito"/>
              <a:cs typeface="Carlito"/>
            </a:endParaRPr>
          </a:p>
          <a:p>
            <a:pPr algn="ctr" marL="73660" marR="61594">
              <a:lnSpc>
                <a:spcPct val="80000"/>
              </a:lnSpc>
            </a:pPr>
            <a:r>
              <a:rPr dirty="0" sz="2200" spc="-30">
                <a:latin typeface="Carlito"/>
                <a:cs typeface="Carlito"/>
              </a:rPr>
              <a:t>However,</a:t>
            </a:r>
            <a:r>
              <a:rPr dirty="0" sz="2200" spc="-3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there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are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concerns</a:t>
            </a:r>
            <a:r>
              <a:rPr dirty="0" sz="2200" spc="-5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about</a:t>
            </a:r>
            <a:r>
              <a:rPr dirty="0" sz="2200" spc="-7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the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potential</a:t>
            </a:r>
            <a:r>
              <a:rPr dirty="0" sz="2200" spc="-6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risks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that</a:t>
            </a:r>
            <a:r>
              <a:rPr dirty="0" sz="2200" spc="-6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LMOs</a:t>
            </a:r>
            <a:r>
              <a:rPr dirty="0" sz="2200" spc="-4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may</a:t>
            </a:r>
            <a:r>
              <a:rPr dirty="0" sz="2200" spc="-5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pose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 spc="-25">
                <a:latin typeface="Carlito"/>
                <a:cs typeface="Carlito"/>
              </a:rPr>
              <a:t>to </a:t>
            </a:r>
            <a:r>
              <a:rPr dirty="0" sz="2200">
                <a:latin typeface="Carlito"/>
                <a:cs typeface="Carlito"/>
              </a:rPr>
              <a:t>biological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diversity</a:t>
            </a:r>
            <a:r>
              <a:rPr dirty="0" sz="2200" spc="-4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and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to</a:t>
            </a:r>
            <a:r>
              <a:rPr dirty="0" sz="2200" spc="-3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human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health</a:t>
            </a:r>
            <a:endParaRPr sz="2200">
              <a:latin typeface="Carlito"/>
              <a:cs typeface="Carlito"/>
            </a:endParaRPr>
          </a:p>
          <a:p>
            <a:pPr algn="ctr" marL="4445">
              <a:lnSpc>
                <a:spcPct val="100000"/>
              </a:lnSpc>
              <a:spcBef>
                <a:spcPts val="2640"/>
              </a:spcBef>
            </a:pPr>
            <a:r>
              <a:rPr dirty="0" sz="2200" spc="-10">
                <a:latin typeface="Carlito"/>
                <a:cs typeface="Carlito"/>
              </a:rPr>
              <a:t>Environmental</a:t>
            </a:r>
            <a:r>
              <a:rPr dirty="0" sz="2200" spc="-10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concerns</a:t>
            </a:r>
            <a:r>
              <a:rPr dirty="0" sz="2200" spc="-9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(examples)</a:t>
            </a:r>
            <a:endParaRPr sz="2200">
              <a:latin typeface="Carlito"/>
              <a:cs typeface="Carlito"/>
            </a:endParaRPr>
          </a:p>
          <a:p>
            <a:pPr algn="ctr" marL="4445">
              <a:lnSpc>
                <a:spcPct val="100000"/>
              </a:lnSpc>
            </a:pPr>
            <a:r>
              <a:rPr dirty="0" sz="2200">
                <a:latin typeface="Carlito"/>
                <a:cs typeface="Carlito"/>
              </a:rPr>
              <a:t>Impacts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on</a:t>
            </a:r>
            <a:r>
              <a:rPr dirty="0" sz="2200" spc="-5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non-</a:t>
            </a:r>
            <a:r>
              <a:rPr dirty="0" sz="2200">
                <a:latin typeface="Carlito"/>
                <a:cs typeface="Carlito"/>
              </a:rPr>
              <a:t>target</a:t>
            </a:r>
            <a:r>
              <a:rPr dirty="0" sz="2200" spc="-40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organisms</a:t>
            </a:r>
            <a:endParaRPr sz="2200">
              <a:latin typeface="Carlito"/>
              <a:cs typeface="Carlito"/>
            </a:endParaRPr>
          </a:p>
          <a:p>
            <a:pPr algn="ctr" marL="1219200" marR="1211580">
              <a:lnSpc>
                <a:spcPct val="100000"/>
              </a:lnSpc>
              <a:spcBef>
                <a:spcPts val="5"/>
              </a:spcBef>
            </a:pPr>
            <a:r>
              <a:rPr dirty="0" sz="2200" spc="-30">
                <a:latin typeface="Carlito"/>
                <a:cs typeface="Carlito"/>
              </a:rPr>
              <a:t>Transfer</a:t>
            </a:r>
            <a:r>
              <a:rPr dirty="0" sz="2200" spc="-5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of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genes</a:t>
            </a:r>
            <a:r>
              <a:rPr dirty="0" sz="2200" spc="-4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from</a:t>
            </a:r>
            <a:r>
              <a:rPr dirty="0" sz="2200" spc="-4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cultivated</a:t>
            </a:r>
            <a:r>
              <a:rPr dirty="0" sz="2200" spc="-6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species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to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wild</a:t>
            </a:r>
            <a:r>
              <a:rPr dirty="0" sz="2200" spc="-60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relatives Potential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to</a:t>
            </a:r>
            <a:r>
              <a:rPr dirty="0" sz="2200" spc="-4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become</a:t>
            </a:r>
            <a:r>
              <a:rPr dirty="0" sz="2200" spc="-2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super</a:t>
            </a:r>
            <a:r>
              <a:rPr dirty="0" sz="2200" spc="-50">
                <a:latin typeface="Carlito"/>
                <a:cs typeface="Carlito"/>
              </a:rPr>
              <a:t> </a:t>
            </a:r>
            <a:r>
              <a:rPr dirty="0" sz="2200" spc="-20">
                <a:latin typeface="Carlito"/>
                <a:cs typeface="Carlito"/>
              </a:rPr>
              <a:t>weeds</a:t>
            </a:r>
            <a:endParaRPr sz="2200">
              <a:latin typeface="Carlito"/>
              <a:cs typeface="Carlito"/>
            </a:endParaRPr>
          </a:p>
          <a:p>
            <a:pPr algn="ctr" marL="5715">
              <a:lnSpc>
                <a:spcPct val="100000"/>
              </a:lnSpc>
            </a:pPr>
            <a:r>
              <a:rPr dirty="0" sz="2200">
                <a:latin typeface="Carlito"/>
                <a:cs typeface="Carlito"/>
              </a:rPr>
              <a:t>Ripple</a:t>
            </a:r>
            <a:r>
              <a:rPr dirty="0" sz="2200" spc="-110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effects</a:t>
            </a:r>
            <a:r>
              <a:rPr dirty="0" sz="2200" spc="-20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within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ecosystems</a:t>
            </a:r>
            <a:r>
              <a:rPr dirty="0" sz="2200" spc="-15">
                <a:latin typeface="Carlito"/>
                <a:cs typeface="Carlito"/>
              </a:rPr>
              <a:t> </a:t>
            </a:r>
            <a:r>
              <a:rPr dirty="0" sz="2200" spc="275">
                <a:latin typeface="Trebuchet MS"/>
                <a:cs typeface="Trebuchet MS"/>
              </a:rPr>
              <a:t>–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>
                <a:latin typeface="Carlito"/>
                <a:cs typeface="Carlito"/>
              </a:rPr>
              <a:t>difficult</a:t>
            </a:r>
            <a:r>
              <a:rPr dirty="0" sz="2200" spc="-6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to</a:t>
            </a:r>
            <a:r>
              <a:rPr dirty="0" sz="2200" spc="-5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predict</a:t>
            </a:r>
            <a:endParaRPr sz="2200">
              <a:latin typeface="Carlito"/>
              <a:cs typeface="Carlito"/>
            </a:endParaRPr>
          </a:p>
          <a:p>
            <a:pPr algn="ctr" marL="2893060" marR="2880360">
              <a:lnSpc>
                <a:spcPct val="100000"/>
              </a:lnSpc>
              <a:spcBef>
                <a:spcPts val="2640"/>
              </a:spcBef>
            </a:pPr>
            <a:r>
              <a:rPr dirty="0" sz="2200">
                <a:latin typeface="Carlito"/>
                <a:cs typeface="Carlito"/>
              </a:rPr>
              <a:t>Health</a:t>
            </a:r>
            <a:r>
              <a:rPr dirty="0" sz="2200" spc="-95">
                <a:latin typeface="Carlito"/>
                <a:cs typeface="Carlito"/>
              </a:rPr>
              <a:t> </a:t>
            </a:r>
            <a:r>
              <a:rPr dirty="0" sz="2200">
                <a:latin typeface="Carlito"/>
                <a:cs typeface="Carlito"/>
              </a:rPr>
              <a:t>concerns</a:t>
            </a:r>
            <a:r>
              <a:rPr dirty="0" sz="2200" spc="-80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(examples) Potential</a:t>
            </a:r>
            <a:r>
              <a:rPr dirty="0" sz="2200" spc="-7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allergenicity Antibiotic-resistance</a:t>
            </a:r>
            <a:endParaRPr sz="2200">
              <a:latin typeface="Carlito"/>
              <a:cs typeface="Carlito"/>
            </a:endParaRPr>
          </a:p>
        </p:txBody>
      </p:sp>
      <p:pic>
        <p:nvPicPr>
          <p:cNvPr id="25" name="object 25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304800" y="3960876"/>
            <a:ext cx="2438400" cy="17556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217164" y="1435608"/>
            <a:ext cx="8535670" cy="1129030"/>
            <a:chOff x="3217164" y="1435608"/>
            <a:chExt cx="8535670" cy="112903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7164" y="1435608"/>
              <a:ext cx="8535162" cy="787146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24272" y="1776984"/>
              <a:ext cx="4435602" cy="787146"/>
            </a:xfrm>
            <a:prstGeom prst="rect">
              <a:avLst/>
            </a:prstGeom>
          </p:spPr>
        </p:pic>
      </p:grpSp>
      <p:grpSp>
        <p:nvGrpSpPr>
          <p:cNvPr id="5" name="object 5" descr=""/>
          <p:cNvGrpSpPr/>
          <p:nvPr/>
        </p:nvGrpSpPr>
        <p:grpSpPr>
          <a:xfrm>
            <a:off x="3090672" y="2630423"/>
            <a:ext cx="8787130" cy="1470025"/>
            <a:chOff x="3090672" y="2630423"/>
            <a:chExt cx="8787130" cy="1470025"/>
          </a:xfrm>
        </p:grpSpPr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90672" y="2630423"/>
              <a:ext cx="8786622" cy="78714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88436" y="2971799"/>
              <a:ext cx="1293114" cy="787145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14444" y="2971799"/>
              <a:ext cx="575297" cy="787145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422647" y="2971799"/>
              <a:ext cx="5979413" cy="78714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934955" y="2971799"/>
              <a:ext cx="643890" cy="78714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194036" y="2971799"/>
              <a:ext cx="1282446" cy="787145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859779" y="3313175"/>
              <a:ext cx="3163062" cy="787146"/>
            </a:xfrm>
            <a:prstGeom prst="rect">
              <a:avLst/>
            </a:prstGeom>
          </p:spPr>
        </p:pic>
      </p:grpSp>
      <p:grpSp>
        <p:nvGrpSpPr>
          <p:cNvPr id="13" name="object 13" descr=""/>
          <p:cNvGrpSpPr/>
          <p:nvPr/>
        </p:nvGrpSpPr>
        <p:grpSpPr>
          <a:xfrm>
            <a:off x="3212592" y="4166615"/>
            <a:ext cx="8541385" cy="1129030"/>
            <a:chOff x="3212592" y="4166615"/>
            <a:chExt cx="8541385" cy="1129030"/>
          </a:xfrm>
        </p:grpSpPr>
        <p:pic>
          <p:nvPicPr>
            <p:cNvPr id="14" name="object 1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212592" y="4166615"/>
              <a:ext cx="8541258" cy="787145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650992" y="4507991"/>
              <a:ext cx="3664458" cy="787145"/>
            </a:xfrm>
            <a:prstGeom prst="rect">
              <a:avLst/>
            </a:prstGeom>
          </p:spPr>
        </p:pic>
      </p:grpSp>
      <p:sp>
        <p:nvSpPr>
          <p:cNvPr id="16" name="object 16" descr=""/>
          <p:cNvSpPr txBox="1"/>
          <p:nvPr/>
        </p:nvSpPr>
        <p:spPr>
          <a:xfrm>
            <a:off x="3300221" y="1515617"/>
            <a:ext cx="8260080" cy="352488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algn="ctr" marL="139065" marR="133985">
              <a:lnSpc>
                <a:spcPts val="2690"/>
              </a:lnSpc>
              <a:spcBef>
                <a:spcPts val="740"/>
              </a:spcBef>
            </a:pPr>
            <a:r>
              <a:rPr dirty="0" sz="2800">
                <a:latin typeface="Carlito"/>
                <a:cs typeface="Carlito"/>
              </a:rPr>
              <a:t>LMOs</a:t>
            </a:r>
            <a:r>
              <a:rPr dirty="0" sz="2800" spc="-9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for</a:t>
            </a:r>
            <a:r>
              <a:rPr dirty="0" sz="2800" spc="-10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intentional</a:t>
            </a:r>
            <a:r>
              <a:rPr dirty="0" sz="2800" spc="-8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introduction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into</a:t>
            </a:r>
            <a:r>
              <a:rPr dirty="0" sz="2800" spc="-9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9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environment </a:t>
            </a:r>
            <a:r>
              <a:rPr dirty="0" sz="2800">
                <a:latin typeface="Carlito"/>
                <a:cs typeface="Carlito"/>
              </a:rPr>
              <a:t>(such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as</a:t>
            </a:r>
            <a:r>
              <a:rPr dirty="0" sz="2800" spc="-3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seeds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and</a:t>
            </a:r>
            <a:r>
              <a:rPr dirty="0" sz="2800" spc="-2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live</a:t>
            </a:r>
            <a:r>
              <a:rPr dirty="0" sz="2800" spc="-4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fish)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615"/>
              </a:spcBef>
            </a:pPr>
            <a:endParaRPr sz="2800">
              <a:latin typeface="Carlito"/>
              <a:cs typeface="Carlito"/>
            </a:endParaRPr>
          </a:p>
          <a:p>
            <a:pPr algn="ctr" marL="12700" marR="5080">
              <a:lnSpc>
                <a:spcPts val="2690"/>
              </a:lnSpc>
            </a:pPr>
            <a:r>
              <a:rPr dirty="0" sz="2800">
                <a:latin typeface="Carlito"/>
                <a:cs typeface="Carlito"/>
              </a:rPr>
              <a:t>LMOs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intended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for</a:t>
            </a:r>
            <a:r>
              <a:rPr dirty="0" sz="2800" spc="-9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direct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use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as</a:t>
            </a:r>
            <a:r>
              <a:rPr dirty="0" sz="2800" spc="-9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food,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feed</a:t>
            </a:r>
            <a:r>
              <a:rPr dirty="0" sz="2800" spc="-8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or</a:t>
            </a:r>
            <a:r>
              <a:rPr dirty="0" sz="2800" spc="-8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processing, </a:t>
            </a:r>
            <a:r>
              <a:rPr dirty="0" sz="2800" spc="-30">
                <a:latin typeface="Carlito"/>
                <a:cs typeface="Carlito"/>
              </a:rPr>
              <a:t>LMOs-</a:t>
            </a:r>
            <a:r>
              <a:rPr dirty="0" sz="2800">
                <a:latin typeface="Carlito"/>
                <a:cs typeface="Carlito"/>
              </a:rPr>
              <a:t>FFP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(such</a:t>
            </a:r>
            <a:r>
              <a:rPr dirty="0" sz="2800" spc="-3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as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agricultural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commodities</a:t>
            </a:r>
            <a:r>
              <a:rPr dirty="0" sz="2800" spc="-30">
                <a:latin typeface="Carlito"/>
                <a:cs typeface="Carlito"/>
              </a:rPr>
              <a:t> </a:t>
            </a:r>
            <a:r>
              <a:rPr dirty="0" sz="2800" spc="355">
                <a:latin typeface="Trebuchet MS"/>
                <a:cs typeface="Trebuchet MS"/>
              </a:rPr>
              <a:t>–</a:t>
            </a:r>
            <a:r>
              <a:rPr dirty="0" sz="2800" spc="-210">
                <a:latin typeface="Trebuchet MS"/>
                <a:cs typeface="Trebuchet MS"/>
              </a:rPr>
              <a:t> </a:t>
            </a:r>
            <a:r>
              <a:rPr dirty="0" sz="2800" spc="-10">
                <a:latin typeface="Carlito"/>
                <a:cs typeface="Carlito"/>
              </a:rPr>
              <a:t>corn, </a:t>
            </a:r>
            <a:r>
              <a:rPr dirty="0" sz="2800">
                <a:latin typeface="Carlito"/>
                <a:cs typeface="Carlito"/>
              </a:rPr>
              <a:t>canola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and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cotton)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605"/>
              </a:spcBef>
            </a:pPr>
            <a:endParaRPr sz="2800">
              <a:latin typeface="Carlito"/>
              <a:cs typeface="Carlito"/>
            </a:endParaRPr>
          </a:p>
          <a:p>
            <a:pPr marL="2573020" marR="125730" indent="-2439035">
              <a:lnSpc>
                <a:spcPts val="2690"/>
              </a:lnSpc>
              <a:spcBef>
                <a:spcPts val="5"/>
              </a:spcBef>
            </a:pPr>
            <a:r>
              <a:rPr dirty="0" sz="2800">
                <a:latin typeface="Carlito"/>
                <a:cs typeface="Carlito"/>
              </a:rPr>
              <a:t>LMOs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for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contained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use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(such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as</a:t>
            </a:r>
            <a:r>
              <a:rPr dirty="0" sz="2800" spc="-8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bacteria</a:t>
            </a:r>
            <a:r>
              <a:rPr dirty="0" sz="2800" spc="-8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for</a:t>
            </a:r>
            <a:r>
              <a:rPr dirty="0" sz="2800" spc="-8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laboratory </a:t>
            </a:r>
            <a:r>
              <a:rPr dirty="0" sz="2800">
                <a:latin typeface="Carlito"/>
                <a:cs typeface="Carlito"/>
              </a:rPr>
              <a:t>scientific</a:t>
            </a:r>
            <a:r>
              <a:rPr dirty="0" sz="2800" spc="-14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experiment)</a:t>
            </a:r>
            <a:endParaRPr sz="2800">
              <a:latin typeface="Carlito"/>
              <a:cs typeface="Carlito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31876" y="1040891"/>
            <a:ext cx="2517648" cy="159715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0203" y="0"/>
            <a:ext cx="10488930" cy="112242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9476" y="-122428"/>
            <a:ext cx="9694545" cy="7880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65"/>
              <a:t>PART</a:t>
            </a:r>
            <a:r>
              <a:rPr dirty="0" spc="-80"/>
              <a:t> </a:t>
            </a:r>
            <a:r>
              <a:rPr dirty="0"/>
              <a:t>2:</a:t>
            </a:r>
            <a:r>
              <a:rPr dirty="0" spc="-70"/>
              <a:t> </a:t>
            </a:r>
            <a:r>
              <a:rPr dirty="0"/>
              <a:t>How</a:t>
            </a:r>
            <a:r>
              <a:rPr dirty="0" spc="-85"/>
              <a:t> </a:t>
            </a:r>
            <a:r>
              <a:rPr dirty="0"/>
              <a:t>does</a:t>
            </a:r>
            <a:r>
              <a:rPr dirty="0" spc="-90"/>
              <a:t> </a:t>
            </a:r>
            <a:r>
              <a:rPr dirty="0"/>
              <a:t>the</a:t>
            </a:r>
            <a:r>
              <a:rPr dirty="0" spc="-70"/>
              <a:t> </a:t>
            </a:r>
            <a:r>
              <a:rPr dirty="0" spc="-10"/>
              <a:t>Protocol</a:t>
            </a:r>
            <a:r>
              <a:rPr dirty="0" spc="-110"/>
              <a:t> </a:t>
            </a:r>
            <a:r>
              <a:rPr dirty="0" spc="-10"/>
              <a:t>work?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339852" y="833627"/>
            <a:ext cx="11550015" cy="1214120"/>
            <a:chOff x="339852" y="833627"/>
            <a:chExt cx="11550015" cy="1214120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9852" y="833627"/>
              <a:ext cx="11549634" cy="78714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17747" y="1260347"/>
              <a:ext cx="5595365" cy="787146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361188" y="2284476"/>
            <a:ext cx="10318750" cy="3826510"/>
            <a:chOff x="361188" y="2284476"/>
            <a:chExt cx="10318750" cy="3826510"/>
          </a:xfrm>
        </p:grpSpPr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17976" y="2284476"/>
              <a:ext cx="4914137" cy="787146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1188" y="2816352"/>
              <a:ext cx="483857" cy="631698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5676" y="2799588"/>
              <a:ext cx="2490978" cy="677418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543555" y="2799588"/>
              <a:ext cx="555498" cy="677418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695955" y="2799588"/>
              <a:ext cx="3160014" cy="677418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1188" y="3255264"/>
              <a:ext cx="483857" cy="631698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55676" y="3238500"/>
              <a:ext cx="10223754" cy="677418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1188" y="3694176"/>
              <a:ext cx="483857" cy="631698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55676" y="3677412"/>
              <a:ext cx="6182106" cy="677418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234684" y="3677412"/>
              <a:ext cx="496062" cy="677418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327647" y="3677412"/>
              <a:ext cx="1957577" cy="677418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1188" y="4133088"/>
              <a:ext cx="483857" cy="631698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55676" y="4116324"/>
              <a:ext cx="1459230" cy="677418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511807" y="4116324"/>
              <a:ext cx="496062" cy="677418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604771" y="4116324"/>
              <a:ext cx="1402842" cy="677418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1188" y="4572000"/>
              <a:ext cx="483857" cy="631698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55676" y="4555236"/>
              <a:ext cx="4743450" cy="677417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1188" y="5010911"/>
              <a:ext cx="483857" cy="631697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55676" y="4994148"/>
              <a:ext cx="5468874" cy="677417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1188" y="5449824"/>
              <a:ext cx="483857" cy="631697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55676" y="5433060"/>
              <a:ext cx="2867406" cy="677418"/>
            </a:xfrm>
            <a:prstGeom prst="rect">
              <a:avLst/>
            </a:prstGeom>
          </p:spPr>
        </p:pic>
      </p:grpSp>
      <p:sp>
        <p:nvSpPr>
          <p:cNvPr id="29" name="object 29" descr=""/>
          <p:cNvSpPr txBox="1"/>
          <p:nvPr/>
        </p:nvSpPr>
        <p:spPr>
          <a:xfrm>
            <a:off x="526491" y="913256"/>
            <a:ext cx="11047095" cy="49796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011805" marR="5080" indent="-2978785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8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Protocol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establishes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rules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and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procedures</a:t>
            </a:r>
            <a:r>
              <a:rPr dirty="0" sz="2800" spc="-5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to</a:t>
            </a:r>
            <a:r>
              <a:rPr dirty="0" sz="2800" spc="-8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regulate</a:t>
            </a:r>
            <a:r>
              <a:rPr dirty="0" sz="2800" spc="-8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7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movements</a:t>
            </a:r>
            <a:r>
              <a:rPr dirty="0" sz="2800" spc="-65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of </a:t>
            </a:r>
            <a:r>
              <a:rPr dirty="0" sz="2800">
                <a:latin typeface="Carlito"/>
                <a:cs typeface="Carlito"/>
              </a:rPr>
              <a:t>LMOs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from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one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country</a:t>
            </a:r>
            <a:r>
              <a:rPr dirty="0" sz="2800" spc="-35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to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another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290"/>
              </a:spcBef>
            </a:pPr>
            <a:endParaRPr sz="2800">
              <a:latin typeface="Carlito"/>
              <a:cs typeface="Carlito"/>
            </a:endParaRPr>
          </a:p>
          <a:p>
            <a:pPr marL="3312160">
              <a:lnSpc>
                <a:spcPct val="100000"/>
              </a:lnSpc>
            </a:pPr>
            <a:r>
              <a:rPr dirty="0" sz="2800">
                <a:latin typeface="Carlito"/>
                <a:cs typeface="Carlito"/>
              </a:rPr>
              <a:t>Some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of</a:t>
            </a:r>
            <a:r>
              <a:rPr dirty="0" sz="2800" spc="-7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the</a:t>
            </a:r>
            <a:r>
              <a:rPr dirty="0" sz="2800" spc="-6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measures</a:t>
            </a:r>
            <a:r>
              <a:rPr dirty="0" sz="2800" spc="-5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include:</a:t>
            </a:r>
            <a:endParaRPr sz="2800">
              <a:latin typeface="Carlito"/>
              <a:cs typeface="Carlito"/>
            </a:endParaRPr>
          </a:p>
          <a:p>
            <a:pPr marL="118745" indent="-114300">
              <a:lnSpc>
                <a:spcPct val="100000"/>
              </a:lnSpc>
              <a:spcBef>
                <a:spcPts val="605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dirty="0" sz="2400">
                <a:latin typeface="Carlito"/>
                <a:cs typeface="Carlito"/>
              </a:rPr>
              <a:t>Risk</a:t>
            </a:r>
            <a:r>
              <a:rPr dirty="0" sz="2400" spc="-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Assessment</a:t>
            </a:r>
            <a:r>
              <a:rPr dirty="0" sz="2400" spc="10">
                <a:latin typeface="Carlito"/>
                <a:cs typeface="Carlito"/>
              </a:rPr>
              <a:t> </a:t>
            </a:r>
            <a:r>
              <a:rPr dirty="0" sz="2400">
                <a:latin typeface="Trebuchet MS"/>
                <a:cs typeface="Trebuchet MS"/>
              </a:rPr>
              <a:t>–</a:t>
            </a:r>
            <a:r>
              <a:rPr dirty="0" sz="2400">
                <a:latin typeface="Carlito"/>
                <a:cs typeface="Carlito"/>
              </a:rPr>
              <a:t>scientific,</a:t>
            </a:r>
            <a:r>
              <a:rPr dirty="0" sz="2400" spc="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case</a:t>
            </a:r>
            <a:r>
              <a:rPr dirty="0" sz="2400" spc="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by</a:t>
            </a:r>
            <a:r>
              <a:rPr dirty="0" sz="2400" spc="10">
                <a:latin typeface="Carlito"/>
                <a:cs typeface="Carlito"/>
              </a:rPr>
              <a:t> </a:t>
            </a:r>
            <a:r>
              <a:rPr dirty="0" sz="2400" spc="-20">
                <a:latin typeface="Carlito"/>
                <a:cs typeface="Carlito"/>
              </a:rPr>
              <a:t>case</a:t>
            </a:r>
            <a:endParaRPr sz="2400">
              <a:latin typeface="Carlito"/>
              <a:cs typeface="Carlito"/>
            </a:endParaRPr>
          </a:p>
          <a:p>
            <a:pPr marL="118745" indent="-114300">
              <a:lnSpc>
                <a:spcPct val="100000"/>
              </a:lnSpc>
              <a:spcBef>
                <a:spcPts val="575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dirty="0" sz="2400">
                <a:latin typeface="Carlito"/>
                <a:cs typeface="Carlito"/>
              </a:rPr>
              <a:t>Safe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handling,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transport,</a:t>
            </a:r>
            <a:r>
              <a:rPr dirty="0" sz="2400" spc="-6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packaging</a:t>
            </a:r>
            <a:r>
              <a:rPr dirty="0" sz="2400" spc="-7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and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proper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identification</a:t>
            </a:r>
            <a:r>
              <a:rPr dirty="0" sz="2400" spc="-6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of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LMO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shipments</a:t>
            </a:r>
            <a:endParaRPr sz="2400">
              <a:latin typeface="Carlito"/>
              <a:cs typeface="Carlito"/>
            </a:endParaRPr>
          </a:p>
          <a:p>
            <a:pPr marL="118745" indent="-114300">
              <a:lnSpc>
                <a:spcPct val="100000"/>
              </a:lnSpc>
              <a:spcBef>
                <a:spcPts val="575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dirty="0" sz="2400" spc="-10">
                <a:latin typeface="Carlito"/>
                <a:cs typeface="Carlito"/>
              </a:rPr>
              <a:t>Information</a:t>
            </a:r>
            <a:r>
              <a:rPr dirty="0" sz="2400" spc="-5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sharing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through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Biosafety</a:t>
            </a:r>
            <a:r>
              <a:rPr dirty="0" sz="2400" spc="-6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Clearing-</a:t>
            </a:r>
            <a:r>
              <a:rPr dirty="0" sz="2400">
                <a:latin typeface="Carlito"/>
                <a:cs typeface="Carlito"/>
              </a:rPr>
              <a:t>House</a:t>
            </a:r>
            <a:r>
              <a:rPr dirty="0" sz="2400" spc="-4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(BCH)</a:t>
            </a:r>
            <a:endParaRPr sz="2400">
              <a:latin typeface="Carlito"/>
              <a:cs typeface="Carlito"/>
            </a:endParaRPr>
          </a:p>
          <a:p>
            <a:pPr marL="118745" indent="-114300">
              <a:lnSpc>
                <a:spcPct val="100000"/>
              </a:lnSpc>
              <a:spcBef>
                <a:spcPts val="580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dirty="0" sz="2400" spc="-10">
                <a:latin typeface="Carlito"/>
                <a:cs typeface="Carlito"/>
              </a:rPr>
              <a:t>Capacity-Building</a:t>
            </a:r>
            <a:endParaRPr sz="2400">
              <a:latin typeface="Carlito"/>
              <a:cs typeface="Carlito"/>
            </a:endParaRPr>
          </a:p>
          <a:p>
            <a:pPr marL="118745" indent="-114300">
              <a:lnSpc>
                <a:spcPct val="100000"/>
              </a:lnSpc>
              <a:spcBef>
                <a:spcPts val="575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dirty="0" sz="2400">
                <a:latin typeface="Carlito"/>
                <a:cs typeface="Carlito"/>
              </a:rPr>
              <a:t>Public</a:t>
            </a:r>
            <a:r>
              <a:rPr dirty="0" sz="2400" spc="-4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Awareness</a:t>
            </a:r>
            <a:r>
              <a:rPr dirty="0" sz="2400" spc="-2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and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participation</a:t>
            </a:r>
            <a:endParaRPr sz="2400">
              <a:latin typeface="Carlito"/>
              <a:cs typeface="Carlito"/>
            </a:endParaRPr>
          </a:p>
          <a:p>
            <a:pPr marL="118745" indent="-114300">
              <a:lnSpc>
                <a:spcPct val="100000"/>
              </a:lnSpc>
              <a:spcBef>
                <a:spcPts val="575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dirty="0" sz="2400">
                <a:latin typeface="Carlito"/>
                <a:cs typeface="Carlito"/>
              </a:rPr>
              <a:t>Compliance</a:t>
            </a:r>
            <a:r>
              <a:rPr dirty="0" sz="2400" spc="-7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procedures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and</a:t>
            </a:r>
            <a:r>
              <a:rPr dirty="0" sz="2400" spc="-5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mechanisms</a:t>
            </a:r>
            <a:endParaRPr sz="2400">
              <a:latin typeface="Carlito"/>
              <a:cs typeface="Carlito"/>
            </a:endParaRPr>
          </a:p>
          <a:p>
            <a:pPr marL="118745" indent="-114300">
              <a:lnSpc>
                <a:spcPct val="100000"/>
              </a:lnSpc>
              <a:spcBef>
                <a:spcPts val="580"/>
              </a:spcBef>
              <a:buSzPct val="95833"/>
              <a:buFont typeface="Arial"/>
              <a:buChar char="•"/>
              <a:tabLst>
                <a:tab pos="118745" algn="l"/>
              </a:tabLst>
            </a:pPr>
            <a:r>
              <a:rPr dirty="0" sz="2400">
                <a:latin typeface="Carlito"/>
                <a:cs typeface="Carlito"/>
              </a:rPr>
              <a:t>Liability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>
                <a:latin typeface="Carlito"/>
                <a:cs typeface="Carlito"/>
              </a:rPr>
              <a:t>and</a:t>
            </a:r>
            <a:r>
              <a:rPr dirty="0" sz="2400" spc="-3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redress</a:t>
            </a:r>
            <a:endParaRPr sz="2400">
              <a:latin typeface="Carlito"/>
              <a:cs typeface="Carlito"/>
            </a:endParaRPr>
          </a:p>
        </p:txBody>
      </p:sp>
      <p:pic>
        <p:nvPicPr>
          <p:cNvPr id="30" name="object 30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410956" y="5972554"/>
            <a:ext cx="780288" cy="7802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2024-02-20T16:27:26Z</dcterms:created>
  <dcterms:modified xsi:type="dcterms:W3CDTF">2024-02-20T16:27:26Z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2024-02-20T00:00:00Z</vt:filetime>
  </property>
  <property fmtid="{D5CDD505-2E9C-101B-9397-08002B2CF9AE}" pid="5" name="Producer">
    <vt:lpwstr>3-Heights(TM) PDF Security Shell 4.8.25.2 (http://www.pdf-tools.com)</vt:lpwstr>
  </property>
</Properties>
</file>